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наполеоновские войны: Общий обзор и основные темы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ход и влияние наполеоновских войн на Европу и мировую историю.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предпосылки конфликта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возникли на основе революционных перемен и соперничества великих держав за влияние, что сформировало особенности европейской политики конца XVIII — начала XIX 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Родившийся на Корсике в 1769 году, Наполеон получил военное образование и стал известен подавлением восстания 1795 года, что обеспечило ему политический вес.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Бонапарт: личность, происхождение и приход к власти
</a:t>
            </a:r>
            <a:endParaRPr lang="en-US" sz="2089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1799 году он возглавил государственный переворот, став первым консулом, а в 1804 году — императором, создав строгую централизованную власть во Франции.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ведущие государства и коалиции, участвовавшие в продолжительном конфликте, а также их роль на фоне борьбы за влияние.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охватили множество стран с разными ролями, что сложило сложную сеть коалиций и противостояний.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и коалиции наполеоновских войн
</a:t>
            </a:r>
            <a:endParaRPr lang="en-US" sz="2502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второй коалиции: ключевые события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1798–1799 — Формирование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Австрия и Великобритания объединились для борьбы против Франции и её распространения влияния в Европе.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 — Битва при Маренго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одержал решающую победу, обеспечив господство во Франции и влияние в Италии.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1800–1801 — Итальянская кампания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успешно расширили контроль на итальянском полуострове, укрепляя позиции.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 — Люневильский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 мир, который временно закрепил территориальные приобретения Франции и стабилизировал ситуацию в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инициировал блокаду в 1806 году, запрещающую торговлю европейских стран с Великобританией, пытаясь ослабить её экономику.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блокада: экономическая война против Англии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вызвала значительный рост контрабанды и ухудшила экономическую ситуацию не только в Англии, но и во Франции с союзниками.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блокады распространило конфликт на международный уровень, меняя экономические и политические связи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1812 году территория империи достигла максимума, охватывая вассальные и союзные государства по всей Европе.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документы XVIII–XIX веков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территориального роста Французской империи (1804–1812)
</a:t>
            </a:r>
            <a:endParaRPr lang="en-US" sz="188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влияния сменился стагнацией и последующим сокращением после неудач 1812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управление армией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массового призыва и продвижение по заслугам сделали армию эффективной и дисциплинированной. Административные реформы улучшили боеспособность.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армии и военные инновации наполеоновской эпохи
</a:t>
            </a:r>
            <a:endParaRPr lang="en-US" sz="2201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тактики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корпуса, мобильность артиллерии и взаимодействие родов войск позволили быстро адаптироваться и достигать тактических побед на поле боя.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кампании 1805–1807 годов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Ульм: молниеносное поражение австрийцев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1805 году французская армия окружила и захватила большую часть австрийских войск в Ульме, продемонстрировав стратегическое превосходство Наполеона.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Фридланд: решающее столкновение с Россией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1807 года завершилась победой Франции и привела к подписанию мира в Тильзите между Наполеоном и Александром I.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Аустерлиц: сражение трёх императоров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побоище, где Наполеон разгромил объединённые силы Австрии и России, установив контроль над Центральной Европой.
</a:t>
            </a:r>
            <a:endParaRPr lang="en-US" sz="12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1805 года Наполеон одержал блестящую победу над крупнейшей коалицией, что закрепило усиление Французской империи.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Прессбургский мир лишил Австрию значительных территорий и подтвердил военное и политическое доминирование Франции в Европе.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Аустерлице — вершина французской военной мощи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и партизанское движение — новое лицо войны
</a:t>
            </a:r>
            <a:endParaRPr lang="en-US" sz="2257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 народное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1808 года в Испании началась ожесточённая партизанская война против французских войск, перераставшая в массовое сопротивление граждан. Этот тип конфликта изменил характер боевых действий на Иберийском полуострове.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Великобритании и значение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армия под командованием Веллингтона активно поддерживала испанских повстанцев, ослабляя французское военно-политическое давление. Кампания стала примером затяжной борьбы, противопоставленной стремительной тактике Наполеона.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Россию и Бородинское сражение: ключевые моменты кампании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великой кампании и стратегия отступления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1812 года «Великая армия» Наполеона вторглась в Россию с численностью свыше 600 000 человек. Русские войска избрали тактику стратегического отступления и «выжженной земли», лишая врага ресурсов и провизии.
</a:t>
            </a:r>
            <a:endParaRPr lang="en-US" sz="1222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Кровопролитие при Бородино и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 произошло Бородинское сражение — одно из самых жестоких в ходе наполеоновской кампании. И хотя Франция одержала тактическую победу, бой истощил её силы и предрешил последующее катастрофическое отступление.
</a:t>
            </a:r>
            <a:endParaRPr lang="en-US" sz="12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потерях и разрушениях в наполеоновских войнах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 армий и масштабы человеческих потерь в ключевых кампаниях эпохи, а также исторический ущерб, нанесённый инфраструктуре и населению.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оказали серьёзное влияние на демографию и экономику Европы того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архивы эпохи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Антинаполеоновская коалиция сформировалась из Великобритании, России, Пруссии, Австрии и ряда германских государств с целью противодействия экспансии Франции и восстановлению баланса сил в Европе.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Антинаполеоновская коалиция и Битва народов под Лейпцигом
</a:t>
            </a:r>
            <a:endParaRPr lang="en-US" sz="2257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1813 года у Лейпцига развернулась масштабная «Битва народов», объединившая свыше 600 000 солдат. Эта победа стала переломным моментом, стимулируя падение французской империи.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Наполеона и завершение эпохи: ключевые события
</a:t>
            </a:r>
            <a:endParaRPr lang="en-US" sz="220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Парижа и отречение Наполеона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1814 года войска союзников вошли в Париж, что вынудило Наполеона отказаться от престола и согласиться на изгнание на остров Эльба. Это стало началом конца его правления.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поражение при Ватерлоо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1815 года ознаменовался решающей битвой при Ватерлоо, где Наполеон потерпел сокрушительное поражение. Последовала ссылка на остров Святой Елены, где он прожил остаток жизни.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дней и возвращение к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1815 года Наполеон внезапно вернулся во Францию, начав период, известный как «Сто дней». Несмотря на быстрый рост поддержки, он не смог укрепить власть из-за противодействия коалиции.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границ и восстановление монархий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1814–1815 годов занялся реорганизацией политической карты Европы, возвращая прежних монархов и укрепляя принципы легитимизма для предотвращения революций.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новая политическая карта Европы
</a:t>
            </a:r>
            <a:endParaRPr lang="en-US" sz="2513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европейского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Священного союза и согласование новой системы баланса сил обеспечивали стабильность и предотвращали повторное распространение военных конфликтов в регионе.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Политико-социальные последствия наполеоновской эпохи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Священной Римской империи привёл к формированию Германского союза, послужившего базисом для будущей германской единой нации.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национальных движений проявилось в Италии, Германии и Испании, активизируя стремления к самостоятельности и реформам в Восточной Европе.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Гражданского кодекса укрепило правовую систему, ликвидировало феодальные привилегии и способствовало секуляризации общества.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административные институты, упрощавшие управление и способствовавшие развитию государственности в постнаполеоновский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нашли яркое отражение в литературе — у Льва Толстого в «Войне и мире» и у Виктора Гюго, а также в живописи и кинематографе, формируя коллективную память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войны — наполеоновская шляпа, имперский орёл и военная форма — стали знаковыми образами, укрепив национальную идентичность и культурное наследие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в культуре и искусстве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способствовала становлению современной системы международных отношений, основанной на балансе сил и дипломатии.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наполеоновских войн на Европу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переход к индустриализации, появились новые военные стратегии и система командования, изменившие характер ведения войн в будущем.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Наполеона отличается двойственностью — сочетанием авторитаризма с распространением либеральных реформ и национального самосознания в разных странах.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разрушили сложившийся порядок, ускорили модернизацию и стимулировали национальное самосознание. Результатом стали новые политические союзы, прогресс в гражданских правах и предпосылки к индустриальному развитию.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Наполеона: поворотный момент истории Европы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2026-05-11T06:08:39Z</dcterms:created>
  <dcterms:modified xsi:type="dcterms:W3CDTF">2026-05-11T06:08:39Z</dcterms:modified>
</cp:coreProperties>
</file>