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виды растений, их строение и роль в природе и жизни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Разнообразие и строение растений
</a:t>
            </a:r>
            <a:endParaRPr lang="en-US" sz="4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основу жизни на Земле — производят кислород, поддерживают экосистемы и снабжают человека пищей и лекарствами. Знания о растениях помогают сохранять природу и формируют экологическую ответственность.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 разнообразии растений
</a:t>
            </a:r>
            <a:endParaRPr lang="en-US" sz="3078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737" y="1642900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87" y="3155850"/>
            <a:ext cx="169838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50" y="3155850"/>
            <a:ext cx="218362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Древнейшая группа без настоящих корней и стеблей, обитающая во влажных местах и формирующая болота.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большими рассечёнными листьями и спорами, предпочитающие тенистые и влажные среды обитания.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растения с открытыми семенами на шишках и игольчатыми листьями, распространённые в лесах.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разнообразная группа с цветками и плодами, доминирующая почти во всех природных зонах.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и плавуны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древним строением, распространённые в сырых местах, с особенностями размножения спорами.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не имеют настоящих корней, стеблей и листьев; вместо этого развиваются ризоиды. Они предпочитают влажные места и способны удерживать большое количество воды, что важно для экологии.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мхов — сфагнум и кукушкин лён. Эти растения способствуют формированию почвы и поддерживают влажность, создавая условия для других организмов, например, формируют болота.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Мхи: характеристики и примеры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внешний облик и среда обитания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листьев папоротников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папоротников называются вайями — они крупные и рассечённые. На нижней стороне находятся спорангии, где развиваются споры, обеспечивающие размножение.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предпочитают влажные и затенённые места — леса и берега водоёмов. Многие виды выдерживают неблагоприятные условия благодаря своей жизнестойкости.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Игольчатые листья (хвоя) уменьшают испарение воды. Эти растения способны выживать в засушливых условиях и занимают обширные территории северного полушария.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не имеют цветков, их семена находят на открытых чешуях шишек. Преобладают древесные формы — сосны, ели, лиственницы с глубокой корневой системой.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растения: особенности строения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Покрытосеменные: наиболее развитая группа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покрытосеменных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объединяют деревья, кустарники и травы. Наличие цветков и плодов позволяет им успешно размножаться и распространяться во всех природных зонах мира.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значение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яблоня — типичные деревья, пшеница — важная сельскохозяйственная культура. Эти растения обеспечивают человека пищей, лекарствами и материалами.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 количеству видов значительно превосходят все другие группы, что отражает их эволюционный успех.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покрытосеменных объясняется разнообразием форм и адаптаций, позволяющих занимать разные экосистемы.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количества видов в группах растений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плоды у покрытосеменных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покрытосеменных появляются цветки и плоды — специализированные органы размножения, позволяющие эффективно передавать и защищать семена для следующего поколения.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 и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и обеспечивает питание, стебель служит опорой и транспортом, листья выполняют фотосинтез и газообмен. Эти органы варьируются по форме в разных группах растений.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растения: основные органы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125376"/>
            <a:ext cx="3962400" cy="14404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основных групп растений показывает эволюционное усложнение их строения и функций.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эволюции органы растений усложняются, улучшая их приспособленность к окружающей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внешнего строения растений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состоит из черешка, который соединяет его со стеблем, и листовой пластинки – главной части для фотосинтеза. Именно в пластинке происходят основные жизненные процессы растения.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листья растение поглощает углекислый газ и выделяет кислород, а также испаряет воду, поддерживая жизненный баланс. Форма листьев варьируется: у хвойных иголки, у лиственных – широкие листовые пластинки.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Лист: строение и функции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600" y="1639574"/>
            <a:ext cx="4845900" cy="31990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4700" y="20316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Главный корень фиксирует растение в почве и всасывает воду с минеральными веществами. Он обычно толще и длиннее боковых корней, обеспечивая основную опору.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24700" y="35433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Придаточные корни могут служить для дыхания или накопления питательных веществ. Например, клубни картофеля накапливают питательные вещества, а воздушные корни орхидей помогают дышать в условиях влажного воздуха.
</a:t>
            </a:r>
            <a:endParaRPr lang="en-US" sz="1191" dirty="0"/>
          </a:p>
        </p:txBody>
      </p:sp>
      <p:sp>
        <p:nvSpPr>
          <p:cNvPr id="8" name="Text 2"/>
          <p:cNvSpPr txBox="1"/>
          <p:nvPr/>
        </p:nvSpPr>
        <p:spPr>
          <a:xfrm>
            <a:off x="4390125" y="708000"/>
            <a:ext cx="44445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типы и адаптации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роль и разновидности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Деревянистые стебли — крепкая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такие как берёза и дуб, имеют прочные деревянистые стебли. Они обеспечивают надёжную опору и транспортируют воду и питательные вещества от корней к листьями во время всего роста растения.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и видоизменённые стебли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травянистые растения, например одуванчик и пшеница, имеют мягкие стебли, поддерживающие листья и цветки. Некоторые стебли видоизменяются: луковичные стебли, как у лука, накапливают питательные вещества, а кактусы используют стебли для фотосинтеза.
</a:t>
            </a:r>
            <a:endParaRPr lang="en-US" sz="12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содержит мужские (тычинки) и женские (пестики) органы для размножения, привлекая насекомых или используя ветер для опыления. Это залог успешного размножения покрытосеменных.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формируется плод, защищающий и распространяющий семена. Плоды бывают разными: сочные, как яблоко, или сухие, как бобы и орехи, что способствует разнообразным способам размножения.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и плод: уникальные структуры покрытосеменных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растения от семени до семени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среде обитания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Засухоустойчивость у кактусов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толстые стебли для накопления воды и мелкие колючки вместо листьев, что уменьшает испарение. Это позволяет им выживать в засушливых пустынных условиях.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водных растений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рогоз и кувшинка, обладают гибкими длинными листьями и воздушными полостями, которые помогают им сохраняться на поверхности воды и эффективно дышать.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болотных растений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растения, например осока и аир, развивают воздушные корни для поглощения кислорода из воздуха, что важно в условиях недостатка кислорода в затопленных почвах.
</a:t>
            </a:r>
            <a:endParaRPr lang="en-US" sz="11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Венерина мухоловка ловит насекомых ловчими листьями, а вельвичия удивительная живёт более тысячи лет в пустыне Намибии, приспосабливаясь к экстремальным условиям.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Раффлезия арнольди — крупнейший цветок в мире, достигает до метра в диаметре и весит около 10 кг. Паразитирует на корнях других растений, не имея собственных листьев.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редкие виды растений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растения: взаимное влияние
</a:t>
            </a:r>
            <a:endParaRPr lang="en-US" sz="2393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растения — основа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картофель и рис являются важнейшими продуктами для питания миллионов людей. Их выращивание и разнообразие обеспечивает продовольственную безопасность.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свойства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Ромашка, календула и женьшень используются в медицине для изготовления лекарств и лечебных средств, оказывая влияние на здоровье человека с древних времён.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зелёных насаждений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растения очищают воздух от загрязнений, улучшают микроклимат и создают комфортную среду для отдыха и расслабления жителей.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растений находится под угрозой исчезновения из-за вырубки лесов, загрязнения и изменения климата, что требует срочных мер охраны и сохранения.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флоры создаются заповедники и ботанические сады, а также ведётся создание Красной книги и участие общественности в мониторинге состояния растительного мира.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изучение растительного мира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сложное строение растений играют ключевую роль в поддержании жизни, обеспечивая кислород, пищу и лекарственные ресурсы для всех живых существ планеты.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растений для жизни на Земле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2026-05-08T13:37:20Z</dcterms:created>
  <dcterms:modified xsi:type="dcterms:W3CDTF">2026-05-08T13:37:20Z</dcterms:modified>
</cp:coreProperties>
</file>