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с make и put на уроке английского языка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make и put в устойчивых сочетаниях.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разбираться в make и put
</a:t>
            </a:r>
            <a:endParaRPr lang="en-US" sz="3616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phrasal verbs часто встречаются в учебнике, диалогах и аудиозаписях. Если знать их значения, легче понимать тексты, выполнять задания и строить собственные фразы без буквального перевода.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3950" y="3241404"/>
            <a:ext cx="2705700" cy="16117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phrasal verb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3850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 состоит из глагола и частицы, например up, on, off, out или away. Вместе они образуют новое значение, которое нельзя понять только по одному слову.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23850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элемента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3409213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часто делает смысл переносным: она может показать движение, завершение действия, изменение состояния или отношение говорящего. Поэтому перевод всей конструкции нужно искать в контексте.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409213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меняется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294588" y="21595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программе такие формы запоминают целиком, как готовые выражения. Это помогает быстрее узнавать их в упражнениях и не путать с обычными глагольными сочетаниями.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294588" y="16402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сочетание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409988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глагол может образовывать несколько разных phrasal verbs. Например, make up, make out, make for, put on, put off и put out.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409988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глагол — много форм
</a:t>
            </a:r>
            <a:endParaRPr lang="en-US" sz="1400" dirty="0"/>
          </a:p>
        </p:txBody>
      </p:sp>
      <p:sp>
        <p:nvSpPr>
          <p:cNvPr id="20" name="Text 10"/>
          <p:cNvSpPr txBox="1"/>
          <p:nvPr/>
        </p:nvSpPr>
        <p:spPr>
          <a:xfrm>
            <a:off x="6295363" y="3927750"/>
            <a:ext cx="2349600" cy="82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такие выражения автоматически, ему легче понимать задания на чтение, аудирование и перевод, а также составлять короткие предложения по образцу.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6295363" y="3408474"/>
            <a:ext cx="23496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текстом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047263"/>
            <a:ext cx="3765900" cy="18718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и put: что общего и чем отличаются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идеи этих глаголов в школьных примерах.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чаще связано с созданием и пониманием, а put — с размещением, переносом и откладыванием. В обоих случаях решает вся конструкция целиком.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phrasal verbs с make и put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в трёх ситуациях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 не успел выполнить творческое задание и решил make up a story. Он написал короткий рассказ сам, не копируя текст из учебника. Здесь выражение означает «придумать» и создать что-то новое.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которую придумали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спора два друга долго молчали, но потом решили make up with each other. Они снова начали разговаривать и вместе пошли домой. В этом случае выражение означает «помириться» и восстановить дружбу.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ссоры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спросил, кто составляет большинство в классе, и привёл пример: 60% of the class are girls. Здесь make up показывает, из чего состоит группа, то есть «составлять часть целого».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целого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6278" y="-8450"/>
            <a:ext cx="36868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150" y="360000"/>
            <a:ext cx="4952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важные формы с make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7576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означает с трудом разобрать, увидеть неясно или понять по ситуации. Например, в тёмной комнате можно make out the words на странице, если они едва заметны.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884750" y="14978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6033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for показывает направление движения или связь с результатом. Можно make for the door, если нужно быстро уйти, или say that something makes for success.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884750" y="23435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for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34490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of часто встречается в вопросах о мнении или выводе. Вопрос What do you make of this idea? просит не перевод, а оценку смысла.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884750" y="31892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of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94225" y="4294799"/>
            <a:ext cx="4699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этих форм один общий глагол, но значения разные. Поэтому важно смотреть на соседние слова, тему текста и ситуацию, а не переводить make отдельно.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884750" y="4034997"/>
            <a:ext cx="34398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группы phrasal verbs с make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частые школьные примеры относятся к созданию и пониманию, поэтому их стоит выучить в первую очередь.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основе типичных примеров из школьных учебных материалов по английскому языку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 действиями встречаются чаще, но именно значения оценки и движения помогают точнее читать сложные тексты.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67347"/>
            <a:ext cx="452400" cy="36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5600" y="2017307"/>
            <a:ext cx="346500" cy="462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on, put off, put up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связано с одеждой и включением устройства. Его легко узнать в ситуациях, где кто-то надевает куртку, включает телевизор или меняет внешний вид.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показывает перенос на более позднее время или неприятие. Ею пользуются, когда откладывают домашнюю работу, встречу или чувствуют отталкивающий эффект.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помогает говорить о размещении предмета, поднятии чего-то вверх или установке палатки. В школе его удобно запоминать через постер, объявление или туристический лагерь.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up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2820966"/>
            <a:ext cx="8428500" cy="1958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out, put away, put through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7800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означает потушить огонь или свет, а также опубликовать сообщение. В разговоре она может передавать и неудобство, которое кто-то испытывает из-за ситуации.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57800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out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230501" y="1838425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away используют, когда нужно убрать вещи на место, сложить предметы или отложить деньги. В школьной жизни это особенно удобно для книг, тетрадей и карманных денег.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30501" y="1369020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away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6103203" y="1838428"/>
            <a:ext cx="26820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выражение связано с телефонным соединением, прохождением через трудности и доведением дела до конца. Оно часто помогает описать действие, которое нужно завершить с чьей-то помощью.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03203" y="1369025"/>
            <a:ext cx="2682000" cy="3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through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phrasal verb по контексту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правильное значение в предложении и тексте.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0170" y="1345200"/>
            <a:ext cx="3863760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make и put в упражнениях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значение выражения задаёт не отдельное слово, а вся конструкция целиком.
</a:t>
            </a:r>
            <a:endParaRPr lang="en-US" sz="1639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phrasal verbs с make и put
</a:t>
            </a:r>
            <a:endParaRPr lang="en-US" sz="1187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 при буквальном переводе. Лучше запоминать выражение как готовую единицу и сразу связывать его с типичной ситуацией.
</a:t>
            </a:r>
            <a:endParaRPr lang="en-US" sz="16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пытается переводить каждое слово отдельно и получает неверный смысл, например понимает put on только как «положить на».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похожих форм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часто смешивают близкие выражения: put off и put out, make up и make out. Из-за этого в ответе появляется не тот глагол.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контекста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этапе ошибка возникает, если не учитывать тему текста и соседние слова. В школьных ситуациях именно контекст подсказывает правильное значение.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7 класса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7248" y="1572874"/>
            <a:ext cx="2717305" cy="321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Phrasal verbs в школьной жизни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850" y="2134625"/>
            <a:ext cx="2349600" cy="10077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легко встретить в разговорах о примирении после ссоры, а также в заданиях, где нужно придумать историю, объяснение или часть текста для класса.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3850" y="1728751"/>
            <a:ext cx="2349600" cy="3219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 и задания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23850" y="3950600"/>
            <a:ext cx="4979400" cy="6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 употребляется, когда надевают форму или куртку, а также когда включают телевизор или устройство. Это делает выражение очень полезным в обычной школьной речи.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3850" y="3544725"/>
            <a:ext cx="49794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повседневные дела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97350" y="2134625"/>
            <a:ext cx="23496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off особенно часто связано с домашней работой, подготовкой к контрольной и переносом дела на потом. В таких примерах важна связь со временем и сроком.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97350" y="1728751"/>
            <a:ext cx="2349600" cy="3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и сроки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контекста для распознавания значения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 часто прямо указывают, какое выражение подходит по смыслу, даже если перевод неочевиден.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урока; 2025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узнаваемые подсказки связаны с предметами и временем. Это помогает быстрее выбирать between make и put в школьных 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3600" y="1412720"/>
            <a:ext cx="3801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5000" y="1412720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3550" y="1436854"/>
            <a:ext cx="434400" cy="3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1472" y="3283435"/>
            <a:ext cx="434400" cy="347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6750" y="3239995"/>
            <a:ext cx="434400" cy="43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Мини-банк примеров для чтения и письма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580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Придумать историю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up a story about school помогает тренировать значение «придумать». Такое предложение удобно использовать в письменном задании, когда нужно создать короткий связный текст.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3655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Разобрать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out the last word in the sentence показывает значение «разобрать с трудом». Пример полезен для чтения, когда не все слова видны или понятны сразу.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15100" y="1914650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Двигаться к выходу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for the exit after class передаёт направление движения к цели. Здесь важно увидеть, что выражение связано не с созданием, а с перемещением.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793022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вещи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on your uniform и put away your books подходят для школьных ситуаций. Первый пример связан с одеждой, второй — с порядком и аккуратностью.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8300" y="3741925"/>
            <a:ext cx="2671200" cy="12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и 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through the call и put off the meeting until tomorrow показывают разные значения одного глагола. Один пример связан со связью, другой — с переносом дела.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собственное предложение с phrasal verb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нужное выражение и проверить его в контексте школьной ситуации.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626368"/>
            <a:ext cx="3765900" cy="27136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основных выражений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сопоставить выражение, значение и типичную школьную ситуацию без дословного перевода.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справочник показывает, что частица меняет значение сильнее, чем сам глагол. Поэтому важно учить выражения целиком.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7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phrasal verbs с make и put
</a:t>
            </a:r>
            <a:endParaRPr lang="en-US" sz="11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05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4115425"/>
            <a:ext cx="37857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помогают запоминать выражения увереннее и без путаницы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рекомендации по работе со словарной лексикой
</a:t>
            </a:r>
            <a:endParaRPr lang="en-US" sz="1090" dirty="0"/>
          </a:p>
        </p:txBody>
      </p:sp>
      <p:sp>
        <p:nvSpPr>
          <p:cNvPr id="7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59150" y="360000"/>
            <a:ext cx="84258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короткий пример и ассоциация с ситуацией дают самый надёжный результат: так проще удерживать значение и узнавать выражение в тексте.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задания встречаются по этой теме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56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выражение нужно соединить с жизненной ситуацией: школа, дом, друзья, поездка. Этот тип задания проверяет, понимает ли ученик смысл целой конструкции.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5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 ситуацией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836100" y="3702813"/>
            <a:ext cx="3788700" cy="7878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phrasal verb может переводиться по-разному. Поэтому ответ всегда нужно сверять с соседними словами, а не выбирать по памяти только одну форму.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36096" y="3290394"/>
            <a:ext cx="3158400" cy="2740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целого предложения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56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выбрать перевод или смысл выражения из нескольких вариантов. Здесь помогает контекст: тема текста, действие, предметы рядом и общее содержание предложения.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255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значения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836100" y="2028363"/>
            <a:ext cx="37887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задании ученик вставляет нужное phrasal verb по смыслу и грамматике. Полезно заранее определить, связано ли действие с временем, вещью или движением.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836096" y="1615944"/>
            <a:ext cx="3158400" cy="2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 предложении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уверенно работать с make и put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учить phrasal verbs целиком, замечать подсказки контекста и проверять смысл в предложении, make и put перестают путать. Тогда читать, слушать и отвечать на задания становится намного легче.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2026-05-31T04:18:45Z</dcterms:created>
  <dcterms:modified xsi:type="dcterms:W3CDTF">2026-05-31T04:18:45Z</dcterms:modified>
</cp:coreProperties>
</file>