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«Расстались мы; но твой портрет…» — память о любви в лирике Пушкина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разлуке, памяти и верности чувству в стихотворении Пушкина.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лирика 1820-х годов: любовь без пафоса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относится к любовной лирике Пушкина первой половины 1820-х годов. В нём особенно заметны краткость, точность, спокойная интонация и психологическая глубина, передающие личное чувство без громких признаний.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основной конфликт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 строится между внешней разлукой и внутренней близостью. Герои не вместе, но память героя удерживает дорогой образ и делает утрату не окончательной.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почти не связан с событиями: в центре не действие, а переживание. Поэтому стихотворение раскрывает прежде всего душевное состояние лирического героя.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разлука с любимым человеком и попытка сохранить её образ в памяти. Чувство не исчезает, даже когда рядом больше нет самого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центральный образ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заменяет реальное присутствие любимой и становится материальным знаком памяти. Он соединяет прошлое и настоящее, возвращая герою дорогие черты человека и пробуждая чувство утраты.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образа подходят миниатюрный портрет, медальон или камерный женский портрет. Такая деталь помогает увидеть, как обычная вещь становится носителем личной истории и любви.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внутреннее состояние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спокойно и сдержанно, без резких жалоб. Его интонация показывает не отчаяние, а внутреннюю собранность и глубокую привязанность к любимой.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раскрывается через точные наблюдения и короткие формулировки. Благодаря этому переживание звучит особенно искренне и убедительно для читателя.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для героя не внешние жесты, а память, которая сохраняет любовь. Именно она удерживает связь с прошлым и не позволяет ей исчезнуть.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речи подчёркивает силу чувства: чем меньше слов, тем заметнее глубина переживания. Так создаётся образ человека, верного своей любви.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чувства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предметная деталь превращается в символ памяти и верности.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мысли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обозначена ситуация разлуки: герой уже не рядом с любимой, и это создаёт спокойный, но печальный тон.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портрет — предмет, который хранит черты дорогого человека и становится опорой для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усиливается внутреннее чувство: герой мысленно возвращается к любимой, и образ начинает жить в его сознании.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утверждается стойкость памяти и верности: разлука не уничтожает любовь, а только делает её тише и глубже.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мотивы формируют смысл стихотворения и как они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связаны с одной мыслью: любовь сохраняется не внешне, а через память, предмет и внутреннюю преданность.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«Расстались мы; но твой портрет…»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простые, но точные слова, чтобы передать сложное чувство. Лаконичность помогает не отвлекаться на украшения и сразу увидеть главное — переживание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точные глаголы и сдержанные эпитеты. Они не нагнетают эмоции, а создают ясный и доверительный тон, понятный школьнику.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резких эффектов делает стихотворение особенно убедительным. Читатель верит герою, потому что его речь звучит естественно, спокойно и очень искренне.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доминируют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текста не только печаль, но и сохранённая внутренняя связь с любимой.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верность преобладают над грустью, поэтому стихотворение звучит как тихое утверждение любви, а не как жалоба.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лирического текста А. С. Пушкина «Расстались мы; но твой портрет…»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в 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даёт подробного портрета внешности: любимая возникает через память героя и через саму вещь, которая хранит её присутствие.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образ не выглядит случайным или бытовым: он становится дорогим, почти священным знаком пережитой любви и утраты.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показана как человек, которого невозможно заменить, потому что её образ живёт не только в глазах, но и в сердце героя.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героиню одновременно личной и обобщённой: это конкретная память о близком человеке и символ неугасающего чувства.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стихотворения прост и точен: в нём нет лишних украшений, зато каждое слово помогает передать тихую боль расставания и силу воспоминания.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звучит доверительно и спокойно, словно герой не жалуется, а делится самым сокровенным. Именно эта сдержанность усиливает эмоциональное воздействие 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повторяющийся мотив памяти создают ощущение искренности. Чувство раскрывается не через пафос, а через ясность, которая делает стихотворение особенно убедительным.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стихотворениями о разлуке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поэты по-разному передают чувство после расставания.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поэтов — тема любви после разлуки, а различие связано с интонацией: у Пушкина — тихая верность, у Лермонтова — драматизм, у Есенина — личная тоска.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художественным особенностям лирики Пушкина, Лермонтова и Есенина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для анализа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портрет как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может быть маленький женский портрет в медальоне или рамке. Такой образ помогает увидеть, как предмет хранит чувства, а не просто изображение человека. Он делает тему памяти очень близкой и понятной.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рядом с портретом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портретом можно показать письмо, сложенное бережно и аккуратно. Эта деталь подчёркивает личную историю героя: любовь не исчезла, а сохранилась в вещах, которые напоминают о дорогом человеке каждый день.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Альбом с памятными вещами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 старый альбом, где хранятся изображения, записки или засушенные цветы. Такой визуальный ряд объясняет школьникам, как обычная вещь становится носителем воспоминаний, грусти и внутренней верности.
</a:t>
            </a:r>
            <a:endParaRPr lang="en-US" sz="9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ходу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линия показывает, что переживание развивается без резких скачков и держится в пределах тихой, сосредоточенной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усиливается в середине и остаётся устойчивым в финале: грусть не разрушает чувство, а превращается в верность памяти.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последовательности эмоциональных акцентов в стихотворении А. С. Пушкина «Расстались мы; но твой портрет…»
</a:t>
            </a:r>
            <a:endParaRPr lang="en-US" sz="10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современным школьникам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снимки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хранят фотографии близких людей. У Пушкина портрет выполняет похожую роль: он помогает удержать в памяти дорогой образ и снова пережить важный момент.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письма и сообщения тоже напоминают о чувствах и событиях. Поэтому школьникам легко понять, почему герой бережно относится к портрету как к знаку личной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предмет, связанный с дорогим человеком: открытка, браслет, книга, сувенир. Такие вещи помогают понять пушкинскую мысль о сохранённой любви через память.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опыт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 семье о прошлом делают тему стихотворения особенно близкой. Оно показывает, что чувство живёт не только в событиях, но и в том, как человек их помнит.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стихотворении становится не украшением, а знаком верности. Он напоминает герою о прошлом и помогает сохранить чувство, несмотря на расстояние.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любовь как тихую, глубокую и достойную привязанность. Её сила не в громких словах, а в способности оставаться с человеком надолго.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сама по себе не уничтожает любовь: если человек дорог, его образ продолжает жить в памяти и поддерживать внутреннюю связь между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символ портрета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предмет превращается в смысловой центр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литературного анализа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впечатляет простотой формы: короткий текст строится без лишних деталей, но каждое слово точно работает на раскрытие переживания героя.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произведения — в камерности. Один лирический герой, один предмет и одно чувство создают цельный образ памяти о любви.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становится символом внутренней связи между людьми: он соединяет прошлое и настоящее, поэтому смысл стихотворения выходит за пределы конкретной ситуации.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это произведение удобно анализировать как пример пушкинской ясности, психологической точности и умения передать глубокое чувство сдержанно и выразительно.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любовь, которую сохраняет память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убеждает: настоящая любовь не исчезает после расставания, если человек хранит память о дорогом образе. Портрет становится знаком верности, а тихое чувство — главным богатством лирического героя.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2026-05-23T01:13:46Z</dcterms:created>
  <dcterms:modified xsi:type="dcterms:W3CDTF">2026-05-23T01:13:46Z</dcterms:modified>
</cp:coreProperties>
</file>