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мнение: Основа самовыражения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формирования и выражения личного мнения в подростковом возрасте.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личных убеждений в жизни подростков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убеждения влияют на выбор друзей, увлечения и учебу. Умение выражать и уважать мнения — ключ к гармонии в семье, школе и онлайн.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личные убеждения?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убеждения — устойчивые взгляды, которые формируются под влиянием жизненного опыта и окружающей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основаны на знаниях, ценностях семьи и культуре, которые помогают понять мир и себя.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убеждения могут меняться при знакомстве с новыми фактами или событиями в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убеждений: ключевые факторы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и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воспитание и этнические традиции задают фундамент мировоззрения подростка через ежедневное общение и примеры.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и медиа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информационные источники, включая интернет и фильмы, развивают критическое мышление и расширяют взгляды.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личных убеждений для подростка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Убеждения помогают подросткам формировать уникальную личность и принимать важные решения самостоятельно.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влияют на самооценку и помогают выбирать друзей с похожими ценностями и интересами.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 определяет отношение к учебе, хобби и помогает развивать навыки критического мышления.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убеждений способствует росту уверенности и самостоятельности в повседневной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стиля и внешнего вида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аксессуары часто отражают ценности и индивидуальность подростка, демонстрируя их взгляды окружающим.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 учебных дискуссиях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выражают свои мысли на уроках английского, участвуя в обсуждениях и отстаивая позиции по разным темам.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 социальных сетях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и публикации в интернете позволяют подросткам делиться мнениями и поддерживать или критиковать популярные идеи в классе.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личных убеждений у подростков
</a:t>
            </a:r>
            <a:endParaRPr lang="en-US" sz="22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Исследование, 2023 год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источники формирования убеждений у подростков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остаётся ключевой, однако влияние социальных сетей стремительно растёт среди молодёжи.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получают ценности из разных источников, поэтому важно критически оценивать информацию.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современные примеры выражения убеждений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 Кинг боролся за равные права, используя силу своих убеждений и публичных выступлений.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Грета Тунберг вдохновляет молодежь на борьбу за охрану природы и климатические перемены.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школьники демонстрируют свои взгляды в конкурсах эссе на английском языке, развивая навыки самовыражения.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как личное мнение может влиять на общественные изменения и поддержку идей.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 и уважение к другим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корректно выражать свои взгляды помогает избегать конфликтов и способствует конструктивному диалогу.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мнению других — важный элемент общения, который развивает терпимость и взаимопонимание в коллективе.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открытого выражения взглядов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помогает подросткам укрепить свою уверенность в общении и развить аргументированные позиции.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дебатах и обсуждениях улучшает навыки речи на английском и способствует мышлению.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общества за умение грамотно высказываться формирует ответственность и социальную зрелость.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844108"/>
            <a:ext cx="5037900" cy="17558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убеждение, мнение, знание (на английском языке)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объясняет три ключевых понятия: убеждение (belief) — стойкое мнение, мнение (opinion) — субъективное и изменчивое, знание (knowledge) — объективное, подтверждённое фактами. Примеры предложений на английском помогут понять различия для грамотного общения.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 между belief, opinion и knowledge помогает более аргументированно выражать свои мысли.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по английскому языку, адаптированные для подростков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делятся взглядами через Instagram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Instagram даёт много возможностей для выражения личных мнений на английском языке. Подростки публикуют посты, участвуют в флешмобах и обсуждают актуальные темы международного значения.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Telegram и VK как площадки для обмена идеями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Telegram и VK молодёжь активно комментирует новости и делится позициями по важным вопросам. Часто дискуссии проходят на английском, что помогает улучшить языковые навыки.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социальных сетей на выражение мнений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ответственность при выражении убеждений в интернете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Выражая мнение онлайн, подростки могут столкнуться с кибербуллингом и негативными комментариями, что требует осторожности и терпимости при общении.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 и уважение к собеседникам помогают снизить конфликты и формировать безопасное пространство для обмена взглядами.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проверять информацию перед публикацией, чтобы избежать распространения ложных данных и предотвратить недопонимание среди пользователей сети.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и защита личных убеждений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школьных проектах и обсуждениях на английском развивает уверенность в собственных взглядах и навыки аргументации. Это помогает подросткам лучше понимать себя.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пересмотреть мнение под влиянием новых знаний — признак зрелости. Такой подход поддерживает развитие гибкости мышления и самоуважения.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фразы для выражения мнения на английском языке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think — используется для выражения личной точки зрения в разговоре и письме, помогает начать высказывание.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believe — подчёркивает убеждённость говорящего, часто употребляется для более сильного утверждения.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my opinion — формальный способ представления своего взгляда, полезен в эссе и дискуссиях.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my point of view — выражает позицию, основанную на личном опыте и оценках, помогает обосновать аргументы.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Fridays for Future — экологический активизм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 по всему миру участвуют в акциях за защиту климата, демонстрируя свою обеспокоенность будущим планеты. Это движение объединяет школьников с общими убеждениями.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Волонтерские организации и социальная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вступают в волонтёрские группы, чтобы помочь нуждающимся, развивая чувство ответственности и сострадания через практические действия.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клубы дебатов — развитие критического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дебатов формируют у подростков навыки аргументирования и уважительного обмена мнениями, поддерживая интерес к английскому языку и общественным вопросам.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молодежные движения и их убеждения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учеников средних школ, 2023 год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подростки уверены в выражении своих мнений?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школьников чувствуют себя достаточно комфортно при публичном выражении точек зрения, что свидетельствует о развитии коммуникативных навыков.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 неуверенностью нуждаются в поддержке и практике, чтобы полноценно участвовать в обсуждениях и развивать критическое мышление.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заблуждения о выражении своих взглядов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Считается, что откровенное мнение непременно вызывает конфликты, но на практике уважительный диалог способствует взаимопониманию и укреплению отношений.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боятся одиночества из-за несогласия, однако обмен разными позициями часто помогает найти новых друзей и союзников.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дискуссии в школьных клубах доказывают, что выражение взглядов способствует развитию критики и уважения среди подростков.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навыка формулирования личного мнения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англоязычных материалов и просмотр фильмов с субтитрами расширяют словарный запас и способствуют пониманию разных точек зрения.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новостей и участие в ролевых играх на уроках помогают закрепить навыки устной речи и повысить уверенность в выражении мнений.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убеждения — ключ к самовыражению и развитию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выражение своих взглядов с уважением к другим формирует уникальность подростка, укрепляет уверенность и расширяет знания через английский язык.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2026-05-07T03:46:37Z</dcterms:created>
  <dcterms:modified xsi:type="dcterms:W3CDTF">2026-05-07T03:46:37Z</dcterms:modified>
</cp:coreProperties>
</file>