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1 классе: что это за действие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вычитать и находить, сколько останется.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вокруг нас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встречается каждый день: в корзине становится меньше яблок, тратятся монеты, исчезают печенья. На уроках его изучают после счёта и сложения, потому что дети уже умеют сравнивать количество и считать предметы.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и запись вычитания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показывает, что из числа убирают часть предметов. В записи 8−3 сначала было 8, потом убрали 3, и стало меньше.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в примере называется уменьшаемым. Второе число — вычитаемым. Они помогают понять, откуда и сколько убирают.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действия называется разностью. Она показывает, сколько осталось после вычитания. Чем аккуратнее считать, тем легче найти правильную разность.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вычитание выглядит на картинке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которые легко посчитать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было 7 кубиков. Два убрали, и осталось 5. По рисунку сразу видно, как количество становится меньше. Такие изображения помогают первокласснику считать глазами и не теряться в примере.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после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тарелке лежали яблоки, потом часть съели. Ребёнок видит, что предметов стало меньше, и связывает картинку с действием вычитания. Знакомые вещи делают задачу понятной почти с первого взгляда.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сложение и вычитание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— как две стороны одной монеты. Если 5+2=7, то из 7 можно вернуть 5, убрав 2.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той же записи получаются две проверки: 7−2=5 и 7−5=2. Так числа образуют маленькую дружную «семью».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помогает не только проверять ответы, но и лучше понимать сами числа. Когда одно действие ясно, другое запоминается намного легче.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 на вычитание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читать пример, убирать предметы и проверять ответ.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00" y="1782800"/>
            <a:ext cx="1842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75" y="1782800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маленькое, удобно убирать по одному предмету. Так ребёнок не торопится и видит каждый шаг. Ошибиться намного труднее, когда всё делается спокойно и последовательно.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пальцы и 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Пальцы, фишки или кружки отлично подходят для первых примеров. Их можно убирать один за другим и сразу замечать, сколько осталось. Это почти игра, а не скучная задача.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тем, кто только начинает знакомство с вычитанием. Он помогает понять смысл действия и постепенно переходить к более быстрым вычислениям.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 одному шагу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 числовом отрезке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отрезке при вычитании идут влево. Если начать с 9 и сделать 4 шага назад, получится 5. Каждый шаг видно, как на ладони.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делает счёт наглядным и понятным. Ребёнок не просто запоминает ответ, а видит, как число уменьшается после каждого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вычитания в пределах 10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простые примеры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быстро решать самые лёгкие записи, например 10−1=9. Такие примеры помогают привыкнуть к знаку минус и заметить, что число становится меньше.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узнаётся почти сразу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похожих примеров становится больше, ответы начинают запоминаться. Это тренирует внимание, память и устный счёт, а считать становится всё увереннее.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немного сложнее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примеры вроде 9−2=7 и 8−3=5. Здесь уже нужно внимательнее считать, но правило остаётся тем же: убрали часть — осталось меньше.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19" y="1238150"/>
            <a:ext cx="333113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1560"/>
            <a:ext cx="336600" cy="269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14−6 или 12−5 удобно решать с помощью предметов. Их можно перекладывать, убирать и пересчитывать. Так ребёнок не путается в больших числах.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помогают не спешить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ещё не вспоминается сразу, помогают пальцы. На них легко показать число и убрать нужное количество. Этот способ особенно выручает на первых шагах.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Шагаем по отрезку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отрезок тоже подходит для чисел до 20. По нему можно двигаться назад и видеть каждый шаг. Это помогает не пропустить ни одного числа и получить верный ответ.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вычитания в пределах 20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вычитание встречается в привычных делах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лежало 9 карандашей, потом 3 взяли на урок. Осталось 6 карандашей — именно так вычитание показывает, что предметов стало меньше. Такой пример легко представить и так же легко пересчитать глазами.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тарелке было 5 яблок, 2 съели за полдник. Осталось 3 яблока, и сразу видно результат действия. Подобные истории помогают понять, что вычитание встречается дома, в школе и даже за общим столом.
</a:t>
            </a:r>
            <a:endParaRPr lang="en-US" sz="13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вычитание сложением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 обратной связи между действием вычитания и сложением: к разности прибавляют вычитаемое и сравнивают результат с уменьшаемым.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мешают при вычитании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путает уменьшаемое и вычитаемое: начинает вычитать не из того числа. Тогда пример выходит неверным, хотя действия вроде бы выполнены аккуратно.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на одном шаге счёта: пропускают число, пересчитывают дважды или останавливаются раньше времени. Здесь помогает медленный счёт вслух и внимание к каждому предмету.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записать ответ и не проверить его. Короткая проверка сложением сразу показывает, совпадает ли результат с исходным примером и не спряталась ли ошибка.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решать точнее, полезно писать числа разборчиво, не спешить и сверяться с примером в конце. Математика любит аккуратность — почти как любимая тетрадь любит чистые страницы.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нечего, количество остаётся прежним. Поэтому пример вроде 8−0=8 читается очень просто и помогает быстро запомнить правило.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вычитания нуля в курсе математики начальной школы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меняет число, из которого его вычитают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сравнить числа и понять, хватит ли предметов для вычитания. Если было 3 кубика, а убрать хотят 5, задача для 1 класса пока не решается.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учат внимательно читать условие и не торопиться с записью примера. Сначала считают, сколько есть, а потом смотрят, можно ли что-то убрать без ошибки.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школе работают только с понятными и знакомыми числами. Это помогает детям чувствовать себя уверенно и не путаться, когда предметов становится меньше, чем нужно.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убавлять больше, чем есть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задачу на вычитание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обычно есть слова, которые подсказывают уменьшение: «было», «съели», «взяли», «осталось меньше». По ним легко понять, что нужно искать, сколько предметов стало после убавления.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было 10 груш и 4 съели, надо узнать, сколько осталось. Картинка, схема или рисунок помогают представить ситуацию и выбрать правильное действие без лишней путаницы.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вычитание по шагам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школьнику переходить от текста задачи к примеру и затем к ответу без пропусков.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тренироваться снова и снова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решает примеры, тем быстрее замечает, какое действие нужно выбрать. Постепенно счёт становится спокойным, а ответы — более точными и уверенными.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хорошо подходят карточки, устный счёт и короткие задания с предметами. Они не утомляют и помогают потренировать внимание, как маленькая разминка для ума.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кубиками, фишками или счётными палочками делают упражнения живыми и понятными. Когда ребёнок видит результат своими глазами, математика перестаёт казаться скучной.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занятия полезнее редких длинных. Так знания закрепляются, а ошибки встречаются всё реже — почти как незваные гости, которым не рады ни на уроке, ни дома.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вычитание пригодится потом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вычитание помогает сравнивать числа, решать задачи и находить разницу между величинами. Это основа для более сложных действий, которые встретятся позже.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оно нужно в магазине, при подсчёте денег, во время покупок и измерений. Ребёнок быстро понимает, сколько осталось, что уже использовано и чего стало меньше.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вычитание хорошо освоено, легче работать и с другими темами математики. Это как надёжный ключик: открывает много дверей и не подводит в нужный момент.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— это умение замечать, что изменилось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понять, сколько останется после убавления части. Если тренироваться с предметами, рисунками и задачами, этот навык становится простым, понятным и очень полезным.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2026-05-20T14:33:27Z</dcterms:created>
  <dcterms:modified xsi:type="dcterms:W3CDTF">2026-05-20T14:33:27Z</dcterms:modified>
</cp:coreProperties>
</file>