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Афанасьевич Фет: поэт мгновения, природы и чувства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умел слышать красоту тишины.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 литературе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писал в век больших перемен, когда рядом существовали романтизм, реализм и поэзия «чистого искусства». Его стихи обращены к внутреннему миру человека, природе и мимолётному, но яркому переживанию.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рождения связана с началом судьбы поэта, чья личная история рано обрела оттенок неустойчивости и одиночества.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годом рождения Фета стал начало его непростого жизненного пути.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биографии Афанасия Фета; дата рождения: 5 декабря 1820 года.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литературные опыты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учился в немецком пансионе в Верро, где рано познакомился с дисциплиной, языками и вниманием к точному слову.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появились в 1840-х годах. Уже ранние стихи выделялись краткостью, звучностью и умением передать одно мгновение.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поступил на словесное отделение Московского университета. Именно там будущий поэт серьёзно сблизился с русской литературной средой.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вдали от столиц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1845 года Фет служил в армии и долгое время провёл в уездной кавалерии. Жизнь офицера была далека от литературных салонов, зато учила наблюдательности и терпению. Эти качества позже помогли ему точнее передавать настроение и детали окружающего мира.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между дежурствами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военной среде Фет не оставлял стихов. Он печатался в журналах и постепенно становился заметной фигурой среди читателей. Его творческая работа шла рядом с повседневной службой, что придавало лирике особую собранность и внутреннюю дисциплину.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Провинциальный опыт как источник образов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 Петербурга и Москвы не ослабила поэта, а расширила его жизненный опыт. Провинциальная тишина, дороги, смена времён года и распорядок армейской службы позже отразились в его внимании к простым, но выразительным впечатлениям.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и жизнь провинциального офицера
</a:t>
            </a:r>
            <a:endParaRPr lang="en-US" sz="5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драма и тема утраченной любви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отношений с Марией Лазич стала для Фета одной из самых сильных душевных ран. Её образ остался в памяти поэта как символ несбывшегося счастья и потери.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поэта избегает громких признаний. В ней важнее полутона, недосказанность и внутреннее напряжение, которое чувствуется даже в самых коротких строках.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её ранней гибели в стихах Фета особенно часто звучат тихая печаль, сожаление и ощущение, что самое дорогое не может быть удержано надолго.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 превращается у Фета в поэтическую тему. Он показывает, как хрупко человеческое чувство и как быстро прекрасное мгновение уходит без возврата.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Фета тесно связана с изменением его поэтической интонации и тем.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спокойнее становилась его жизнь, тем точнее и глубже делалась лирика.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Фета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Хронологические сведения из биографий Афанасия Фета; даты: 1820, 1840-е, 1845, 1850-е, 1860-е, 1880–1890-е, 1892.
</a:t>
            </a:r>
            <a:endParaRPr lang="en-US" sz="12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1281" y="6582569"/>
            <a:ext cx="622388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идея «чистого искусства»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формы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Фета важна не внешняя польза стихотворения, а его художественная завершённость. Он стремился к ясному, точному и красивому образу, который сам по себе производит сильное впечатление.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строки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часто звучат плавно и напевно. Ритм, повторы и звукопись создают ощущение песни, поэтому многие тексты легко запоминаются и воспринимаются почти на слух.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настроение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редко пишет о больших общественных событиях. Гораздо чаще он показывает сад, ночь, весну или тишину, чтобы передать тонкое движение чувства и состояние души.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 как тема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 особенно привлекал короткий, но яркий миг. В одном впечатлении он умел увидеть целую историю переживания, поэтому его лирика кажется очень живой и сосредоточенной.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лирика: природа как отражение души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в которой слышно сердце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ночь никогда не бывает просто временем суток. В ней слышатся тишина, ожидание и особое внутреннее напряжение. Лунный свет, сад и едва заметный ветер помогают поэту показать чувства, которые трудно выразить обычными словами.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как пробуждение чувства
</a:t>
            </a:r>
            <a:pPr algn="l" indent="0" marL="0">
              <a:lnSpc>
                <a:spcPct val="90000"/>
              </a:lnSpc>
              <a:buNone/>
            </a:pPr>
            <a:r>
              <a:rPr lang="en-US" sz="1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пейзаж у Фета наполнен движением, светом и свежестью. Пение птиц, прозрачный воздух и таяние снега становятся не только картиной природы, но и знаком радости, надежды и тихого обновления души.
</a:t>
            </a:r>
            <a:endParaRPr lang="en-US" sz="1838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вечерний покой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сад часто напоминает живое пространство памяти и тишины. Вечерние краски, шелест листьев и спокойный ритм природы создают ощущение, что окружающий мир откликается на переживания человека и говорит вместе с ним.
</a:t>
            </a:r>
            <a:endParaRPr lang="en-US" sz="18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особенности поэтического языка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предпочитал короткие строки и точные слова. Благодаря этому стихотворение звучит легко и ясно, а одно сильное впечатление передаётся без лишних объяснений и подробностей.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часто встречаются повторы, паузы и звукопись. Эти приёмы помогают создать мягкий ритм, похожий на тихую мелодию или романс.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умел соединять точное наблюдение и чувство. Неожиданные сравнения и красивые эпитеты делают его стихи запоминающимися, а интонация — особенно живой.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1873844"/>
            <a:ext cx="10121400" cy="6385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стихотворения Фета и их особенности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самых известных стихах Фета соединяются чувство, природа и особая звуковая организация речи.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заметны краткость, музыкальность и внимание к мгновенному настроению. У Фета даже пейзаж почти всегда связан с внутренним чувством.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А. А. Фета; литературоведческие справочники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и память о прошлом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и первые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Фета любовь звучит как светлое, но очень хрупкое переживание. Уже здесь заметны недосказанность, тихая интонация и внимание к одному мигу.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памяти и сожалении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любовь у Фета всё чаще соединяется с воспоминанием. Поэт показывает не событие, а оттенок чувства, которое остаётся в душе надолго.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 Марией Лазич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драма поэта усилила в его лирике мотив утраты. Память о любимой стала источником стихов, где счастье кажется близким, но недостижимым.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мгновение счастья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зрелых текстах особенно важно мимолётное ощущение близости. Оно длится недолго, но именно в этом кратком миге рождается самая сильная эмоция.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Фета часто переплетаются: в одном стихотворении природа может вести к любви, а воспоминание — к философскому раздумью.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связаны между собой и образуют цельный мир. Самые заметные центры этого мира — природа и любовное чувство.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Фета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наследие А. А. Фета; тематический анализ лирики
</a:t>
            </a:r>
            <a:endParaRPr lang="en-US" sz="14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Усадебная Россия в жизни поэта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Степановке и Воробьёвке дала Фету спокойный, размеренный ритм. Он видел смену дня и ночи, слушал звуки сада и поля, учился замечать малейшие подробности.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школа 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стала для поэта не просто домом, а местом творческой работы. Именно здесь его пейзажи стали особенно точными, светлыми и живыми, без лишних слов.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стихотворение Фета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короткого впечатления рождается цельное и музыкальное стихотворение.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5773" y="6509875"/>
            <a:ext cx="6144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другие писатели XIX века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путь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писал не о политике и не о общественных спорах, а о красоте, настроении и тонких движениях души. В этом он заметно отличался от многих современников.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звучат особенно мелодично и часто напоминают романс. Благодаря этому Фет легко узнаётся даже среди поэтов одного времени.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вместо спора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других авторов чаще звучали вопросы общества, то у Фета главным становится мир природы. Он умеет показать в нём чувство, тишину и свет.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защищал право поэзии говорить о красоте и переживании, а не только о пользе. Поэтому его творчество стало важной частью литературных споров XIX века.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 и литературное признание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333375" y="487151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поэту заметно усилился. Его стихи чаще печатались, а читатели и критики стали относиться к ним с большим вниманием и уважением.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65850" y="681840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новыми книгами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продолжал писать, редактировать сборники и делать переводы. Даже в поздние годы он оставался верен своей точной, музыкальной манере.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12074575" y="439847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декабря 1892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умер, оставив после себя большое и очень узнаваемое поэтическое наследие. Его стихи и сегодня читают как образец русской лирики.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многих поэтов XIX века Фет выделяется не громкой темой, а тонкой передачей настроения, света и звука.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сила Фета — в художественной точности и лирической музыке. Его поэзия обращена прежде всего к чувствам и впечатлениям.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Фет отличается от других поэтов эпохи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лирики А. А. Фета и поэзии XIX века
</a:t>
            </a:r>
            <a:endParaRPr lang="en-US" sz="14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128588"/>
            <a:ext cx="10121400" cy="56411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которые важно запомнить о Фете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закрепить самые важные сведения о поэте и его творческой манере.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запоминается как поэт природы, любви и мгновения. Его стихи объединяют точность слова, мелодичность и тонкое чувство красоты.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 А. Фета; литературные энциклопедии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Афанасия Фета для русской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научил читателя слышать тишину, видеть красоту обычного мгновения и чувствовать музыку слова. Его лирика остаётся живой, потому что говорит о том, что понятно каждому.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2026-05-23T00:44:45Z</dcterms:created>
  <dcterms:modified xsi:type="dcterms:W3CDTF">2026-05-23T00:44:45Z</dcterms:modified>
</cp:coreProperties>
</file>