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1 классе: учимся читать, писать и говорить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грамотности: буквы, звуки, слова и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понять школьный мир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первоклассник учится читать задания, писать слова без ошибок, слышать звуки в речи и строить простые предложения. Эти навыки делают учёбу понятнее и увереннее.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русский язык в 1 классе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знакомятся с буквами русского алфавита, учатся узнавать их в словах и на письме. Это помогает быстрее читать, списывать и не путать похожие знаки.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слушают, как звучат слова, находят первый и последний звук, делят слова на слоги. Такие упражнения развивают слух и помогают произносить слова чётко.
</a:t>
            </a:r>
            <a:endParaRPr lang="en-US" sz="1248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узнают, какой слог произносится сильнее, и учатся составлять простые предложения. Так ребёнок лучше понимает смысл речи и правильно строит высказывание.
</a:t>
            </a:r>
            <a:endParaRPr lang="en-US" sz="122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важно писать ровно, различать печатные и письменные буквы и следить за их формой. Чистая тетрадь помогает замечать ошибки и радоваться результату.
</a:t>
            </a:r>
            <a:endParaRPr lang="en-US" sz="12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звуки: как они дружат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на 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 и пишем. Она помогает передать слово на бумаге. Например, в слове дом каждая буква стоит на своём месте.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то, что мы слышим и произносим. Иногда буква показывает не только звук, но и мягкость или твёрдость согласного. В словах лес, мяч и ёж это хорошо заметно.
</a:t>
            </a:r>
            <a:endParaRPr lang="en-US" sz="12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произносятся свободно, голос тянется легко, без преграды во рту. Их удобно петь, как маленькую мелодию, и именно поэтому дети быстро их запоминают.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произносятся с препятствием: язык, губы или зубы мешают воздуху пройти свободно. Из-за этого они звучат короче и твёрже, чем гласные.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десять букв обозначают гласные звуки: а, о, у, ы, э, я, ё, ю, и, е. Первокласснику важно узнавать их в словах и различать на 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звук в слове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 помогает ребёнку услышать слово, разобрать его по частям и проверить запись.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557" y="2747279"/>
            <a:ext cx="541537" cy="61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55814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 ударение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слог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это часть слова, которую можно произнести одним толчком голоса. В слове бывает один слог или несколько, и это легко услышать при медленном произношении.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показывает, какой слог произносится сильнее и громче. Оно помогает правильно слышать слово и не теряться в знакомых примерах, например: ма-ши-на, ко-ро-ва.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умеет делить слово на слоги и находить ударение, ему легче читать, писать и проверять себя. Это маленький, но очень полезный школьный навык.
</a:t>
            </a:r>
            <a:endParaRPr lang="en-US" sz="9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из слов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законченную мысль и помогает передать сообщение понятно и точно. Слова в нём связаны по смыслу и стоят в нужном порядке.
</a:t>
            </a:r>
            <a:endParaRPr lang="en-US" sz="1199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пишется с большой буквы, а в конце ставится точка, вопросительный или восклицательный знак. Так текст становится аккуратным и понятным даже самым юным читателям.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вежливой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здравствуйте и спасибо делают разговор доброжелательным. Они помогают начать общение спокойно и показать, что собеседника уважают, даже если речь идёт о короткой фразе.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пожалуйста и извините нужны каждый день. С ними легче попросить о помощи, исправить ошибку и не испортить настроение ни себе, ни другим.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вежливые слова встречаются в диалогах, сценках и чтении вслух. Ребёнок слышит их много раз и постепенно начинает использовать их сам.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аккуратно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
</a:t>
            </a:r>
            <a:pPr algn="l" indent="0" marL="0">
              <a:lnSpc>
                <a:spcPct val="115000"/>
              </a:lnSpc>
              <a:buNone/>
            </a:pPr>
            <a:r>
              <a:rPr lang="en-US" sz="13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нужно прямо, не наклоняясь слишком близко к тетради. Тогда рука меньше устаёт, а буквы получаются ровнее и аккуратнее.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кладут так, чтобы было удобно вести строку и не закрывать написанное рукой. Это помогает не сбиваться и не выходить за границы строчек.
</a:t>
            </a:r>
            <a:endParaRPr lang="en-US" sz="129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работа ручкой
</a:t>
            </a:r>
            <a:pPr algn="l" indent="0" marL="0">
              <a:lnSpc>
                <a:spcPct val="115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Ручку держат спокойно и уверенно, без лишнего напряжения. Тогда линии становятся чёткими, а буквы — одинаковыми по размеру и форме.
</a:t>
            </a:r>
            <a:endParaRPr lang="en-US" sz="1333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разборчивость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особенно важны ровные соединения букв, аккуратные исправления и чистая тетрадь. Разборчивый почерк помогает легко читать написанное и проверять себя.
</a:t>
            </a:r>
            <a:endParaRPr lang="en-US" sz="12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простое предложение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первокласснику перейти от картинки к понятному высказыванию.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Слова-предметы, слова-действия, слова-признаки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называют людей, животных и вещи. Они отвечают на вопросы кто? что? и помогают понять, о чём идёт речь в 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показывают, что делает предмет. Ребёнок легко находит их в коротком тексте: бежит, читает, поёт, рисует, прыгает.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описывают предмет подробнее. Они отвечают на вопросы какой? какая? какое? и говорят о цвете, размере, форме или настроении.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удобно работать с простыми примерами: кот, бежит, серый, большой. Так слово сразу становится понятным и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уроке русского языка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слово
</a:t>
            </a:r>
            <a:pPr algn="ctr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яркую картинку, а дети быстро называют предмет или действие. Потом ищут подходящую букву, хлопают по слогам и составляют короткое предложение. Получается весёлая работа, где слово будто само прыгает в тетрадь.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прячутся, а ученики ищут
</a:t>
            </a:r>
            <a:pPr algn="ctr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могут быть перепутанные буквы, знакомые слова и смешные смайлики. Ребята отыскивают нужную букву, читают её вслух и проверяют себя по образцу. Такое задание похоже на маленькое языковое приключение.
</a:t>
            </a:r>
            <a:endParaRPr lang="en-US" sz="928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шагают в ладоши
</a:t>
            </a:r>
            <a:pPr algn="ctr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делят на слоги, класс дружно хлопает в ладоши. Затем дети собирают слово из кубиков букв и читают его целиком. Игра помогает не скучать и запоминать правила без долгих объяснений.
</a:t>
            </a:r>
            <a:endParaRPr lang="en-US" sz="10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темы для чтения и письма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о родных и домашних делах помогают ребёнку быстрее понять текст и легко подобрать ответ.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темы близки первокласснику, поэтому он охотнее читает, пишет и составляет простые предложения без лишнего напряжения.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картинки и понятные образы делают чтение интереснее, а короткие тексты легче запоминаются и списываются аккуратно.
</a:t>
            </a:r>
            <a:endParaRPr lang="en-US" sz="11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написанное слово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помогает первокласснику заметить ошибку до того, как она останется в тетради.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 развитие речи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слов в запасе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слышат новые слова, учатся понимать их значение и использовать в ответах. Чем богаче словарь, тем легче рассказывать о себе, предмете или событии.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отвечать и спрашивать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строить полный ответ, а не только говорить одно слово. Он также начинает задавать вопросы вежливо и по делу, чтобы разговор был понятным и живым.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слушает собеседника, он лучше понимает задание, замечает важные слова и не теряет мысль. Это полезно и на уроке, и в обычном общении.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короткий пересказ помогают говорить чётко и по порядку. Речь становится точнее, а мысли — яснее, словно все слова встали на свои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стихи и считалки на уроке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открывает дорогу к чтению
</a:t>
            </a:r>
            <a:pPr algn="ctr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урок приходит сказка, дети сразу узнают знакомых героев и легко включаются в работу. В тексте можно искать повторяющиеся слова, обсуждать поступки персонажей и находить ответы на простые вопросы. Учиться становится чуть веселее, чем обычно.
</a:t>
            </a:r>
            <a:endParaRPr lang="en-US" sz="85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учат слышать ритм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помогает заметить рифму, ударение и повтор звуков. Ребёнок читает строчки медленно, потом увереннее, а вместе с ритмом лучше запоминает слова. Стихи звучат почти как маленькая музыкальная загадка.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превращают урок в игру
</a:t>
            </a:r>
            <a:pPr algn="ctr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любит чёткий темп, поэтому её приятно произносить хором. Дети слушают, где повторяется звук, и быстро улавливают знакомые слова. После такой работы даже самые серьёзные буквы выглядят немного дружелюбнее.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путает похожие буквы и из-за этого читает или пишет не то, что задумал. Спокойное сравнение образца и написанного слова помогает заметить разницу.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пропуск буквы в середине или в конце слова. Полезно ещё раз произнести слово медленно и проверить, все ли звуки услышаны.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бывают у первоклассников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при делении на слоги: хочется поставить их наугад. Хлопки в ладоши и медленное проговаривание помогают увидеть правильный ритм слова.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забыто ударение, слово может звучать неуверенно и писаться с ошибкой. Повторное чтение вслух и короткая самопроверка возвращают правильный вариант.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русский язык каждый день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различать звуки, слышать слово целиком и замечать, что в речи важна каждая деталь.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писать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появляются уверенные навыки чтения, списывания и проверки слов. Тетрадь становится чище, а буквы — ровнее.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ясно и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строит полные ответы, задаёт вопросы и общается дружелюбно. Так речь становится точнее, а разговор — приятнее.
</a:t>
            </a:r>
            <a:endParaRPr lang="en-US" sz="10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1 классе — первый шаг к грамотности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первом классе помогает ребёнку складывать буквы, слова и предложения в понятную речь. С этого маленького старта начинается уверенное чтение, письмо и любовь к слову.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2026-05-21T15:29:39Z</dcterms:created>
  <dcterms:modified xsi:type="dcterms:W3CDTF">2026-05-21T15:29:39Z</dcterms:modified>
</cp:coreProperties>
</file>