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в истории нашей планеты: основа жизни и эволюции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питают атмосферу кислородом и поддерживают жизнь на Земле.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воды к суше: важный этап эволюции растений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зеленые организмы возникли в древних океанах более миллиарда лет назад. Позже растения вышли на сушу, что изменило экологический баланс и привело к развитию современных экосистем.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водоросли: старт для жизни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появились в морях 1,5–2 миллиарда лет назад и начали выделять кислород через фотосинтез.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способствовала формированию атмосферы, насыщенной кислородом, что было основой для жизни более сложных организмов.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простейшие растения заложили биохимическую основу для эволюции первых животных и растительных форм.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печёночники: первые растительные колонизаторы суши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мхов и печеночников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450 миллионов лет назад мхи и печёночники осваивали влажные прибрежные зоны, закрепляясь на сырых почвах без корней и сосудов. Они стали первыми сушными растениями.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имеют простое строение, размножаются спорами и нуждаются в воде для оплодотворения, что ограничивало их распространение по суше.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мхов дало начало постепенному образованию почвы и подготовке условий для последующего заселения суши более сложными растениями.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леса каменноугольного периода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около 360 миллионов лет назад, распространяясь в тропических влажных лесах древней Земли.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 огромные лесные массивы с характерными крупными листьями — вайями, которые облегчали фотосинтез.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папоротников стали основой каменного угля, важного топлива для индустриального общества.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леса создавали влажный микроклимат и насыщали атмосферу кислородом, меняя условия жизни других организмов.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35278"/>
            <a:ext cx="4865100" cy="17957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растений разных эпох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виды растений, их возраст, среду обитания и основные особенности строения.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Прослеживается эволюция адаптаций растений к разным средам и развитие сложных структур.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исследования, 2023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Геохронология развития растительного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появления новых групп растений увеличивалась, усложняя экосистемы и их взаимосвязи.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эволюционировал с ускорением, что поддерживало разнообразие жизни на Земле.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планетарной палеоботаники, 2022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растения: господство хвойных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появились порядка 320 миллионов лет назад и стали первыми крупными деревьями на Земле.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сформировали обширные хвойные леса, способные выживать в суровых климатических условиях.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внесли значительный вклад в формирование атмосферы и обеспечили древесиной экосистемы.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растения: биологическая революция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цветковых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130 миллионов лет назад появились цветковые растения с цветами и плодами, обеспечившими быстрое распространение по земной суше.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развили взаимосвязи с насекомыми-опылителями, что способствовало возникновению огромного биоразнообразия форм.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стали основой лугов, лесов и сельскохозяйственных культур, существенно изменив ландшафты и условия жизни животных.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Амазонки и тайга Евразии отвечают за основную часть выработки кислорода, поддерживая баланс атмосферы и снижая парниковый эффект.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исследования,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Земли производится растениями через фотосинтез, обеспечивая жизнь на планете.
</a:t>
            </a:r>
            <a:endParaRPr lang="en-US" sz="22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формировании климата и почв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своей листвой способствуют увлажнению воздуха и уменьшают жару в летний период, поддерживая благоприятный микроклимат в экосистемах по всему миру.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закрепляют почву, предотвращая ее размыв и эрозию, а также участвуют в формировании плодородного слоя, поддерживая круговорот питательных веществ.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растения: взаимовыгодные отношения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развивались вместе с насекомыми-опылителями, среди которых пчёлы, бабочки и жуки играют ключевую роль в распространении цветков и семян.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 способствует образованию плодовых структур и семян, обеспечивая размножение и распространение растений в самых разных экосистемах.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видов растений стимулировало появление разнообразных животных, что привело к сложению биологических сообществ с богатым биоразнообразием.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растений и животных способствует устойчивости природных систем и поддерживает баланс в пищевых цепях и экосистемных процессах.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402" y="1249087"/>
            <a:ext cx="223425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растений для человека: пища, лекарства, материалы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 картофель возделываются с древних времен и являются основными продуктами питания миллионов людей по всему миру.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 дала начало созданию аспирина, широко применяемого для снятия боли и снижения воспаления в медицине.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и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Хлопчатник служит сырьём для текстильной промышленности, обеспечивая натуральные ткани для одежды и других изделий.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поставляют древесину для строительства и производства бумаги, значимо влияя на промышленность и хозяйство.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земледелия: начало цивилизации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десяти тысяч лет назад люди научились выращивать пшеницу, ячмень и просо, что стало шагом к оседлому образу жизни. Земледелие обеспечило стабильное питание.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земледельческой деятельности привело к формированию поселений и появлению городской культуры, а также создало новые социальные структуры и профессии.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мифах, обрядах и искусстве народов мира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символизировал силу, прочность и долголетие, часто использовался в обрядах и народных верованиях, являясь важным культурным элементом.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считался священным растением, из которого изготавливались священные тексты и материалы для письма и искусства.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почитался как символ чистоты и духовного пробуждения, широко присутствовал в религиозной живописи и мифологии этого региона.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Ясень имел сакральное значение для скандинавских племён, символизируя связь миров и являясь частью мифологического наследия.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растения как начало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энергии в экосистемах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Растения-чемпионы: гиганты, долгожители, миниатюры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 долгожители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высотой до 115 метров и баобаб, способный жить более двух тысяч лет, демонстрируют выдающуюся устойчивость и адаптацию к среде. Эти особи занимают уникальное место в экосистемах.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Водяная ряска — самое маленькое цветковое растение, размером менее миллиметра. Несмотря на миниатюрные размеры, она обеспечивает важную роль в водных экосистемах и питании.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тропических и бореальных лесов приводит к сокращению естественных ареалов растений и снижению биоразнообразия в глобальном масштабе.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водных ресурсов отрицательно сказывается на процессах фотосинтеза, снижая продуктивность растительных сообществ и угрожая их выживанию.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инвазивные виды ускоряют утрату редких растений, что по оценкам ООН ставит под угрозу около 40% видов растительного мира.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растительному миру Земли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растений: мировой и наш вклад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восстановление лесных зон способствует сохранению естественных местообитаний редких и исчезающих видов растений.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и локальные экологические инициативы повышают осознанность общества и стимулируют бережное отношение к растительной природе.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ключ к устойчивому будущему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защита растительного мира обеспечивают здоровье планеты и человечества. Внедрение инноваций и поддержка природных экосистем станут фундаментом для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2026-05-08T15:15:54Z</dcterms:created>
  <dcterms:modified xsi:type="dcterms:W3CDTF">2026-05-08T15:15:54Z</dcterms:modified>
</cp:coreProperties>
</file>