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задают одну прямую — основа всей школьной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точного черчения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принимают без доказательства: они помогают точно строить фигуры, читать чертежи и понимать, почему две точки однозначно задают прямую.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задают единственную прямую
</a:t>
            </a:r>
            <a:endParaRPr lang="en-US" sz="2836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 и B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A и B лежат на одной линии, через них можно провести прямую только одного положения. Это и есть смысл аксиомы прямой линии.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прямая невозможна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провести через те же две точки ещё одну прямую не даёт нового результата: она совпадёт с уже построенной линией, иначе аксиома была бы нарушена.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отмечают две точки, проводят через них прямую и подписывают, что она единственная. Такое изображение делает аксиому наглядной и 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Аксиома, определение и теорема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вида утверждений играют в геометрии разные роли и не заменяют друг друга.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служит исходным правилом, определение уточняет смысл, а теорема строится на уже принятом знании.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используется аксиома при построении
</a:t>
            </a:r>
            <a:endParaRPr lang="en-US" sz="29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построения по двум заданным точкам.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«одна и только одна»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65562" y="2523938"/>
            <a:ext cx="3448249" cy="1762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«одна» означает, что через две данные точки прямая действительно существует. Без этого построение было бы невозможным, а сама аксиома не давала бы результата.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55651" y="2523938"/>
            <a:ext cx="3448249" cy="1762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 только одна» запрещают второй вариант: через те же две точки нельзя провести другую прямую. Именно поэтому аксиома задаёт строгий геометрический закон.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аксиомы с отрезком и лучом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 — это часть единственной прямой, которая проходит через точки A и B. Его границы точно определены, поэтому он удобно используется в чертежах и измерениях.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бесконечно в одном направлении через другую точку. Аксиома помогает понять, по какой именно прямой он лежит.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прямая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начала и конца, а отрезок и луч являются её частями. Благодаря аксиоме ясно, где проходит общая линия и как выделить нужный фрагмент.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 уроке и в тетради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линейкой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линейкой две отмеченные точки соединяют прямой линией. Это помогает выполнять построения аккуратно и без лишних линий, особенно в тетради и на доске.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изображении треугольников, многоугольников и осей координат аксиома делает линии точными. Если соединение построено верно, фигура читается однозначно и без 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отложить равные отрезки или проверить их расположение, важно сначала провести единственную прямую через нужные точки. Так построение становится строгим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задач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вершины треугольника, сторона между ними лежит на единственной прямой. Это позволяет точно изображать фигуру и не сомневаться в положении её сторон.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класса или другого помещения две заданные точки тоже соединяются однозначно. Такое построение помогает правильно изображать маршрут, границу или направление 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две отмеченные точки определяют единственную прямую. По этой причине удобно строить графики и проверять, лежат ли точки на одной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для задания прямой нужна не одна, а пара точек: только тогда появляется точное 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линии, школьный курс геометрии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 задаёт прямую однозначно, потому что через неё можно провести бесконечно много линий.
</a:t>
            </a:r>
            <a:endParaRPr lang="en-US" sz="11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прямых проходит через точки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 из курса евклидовой геометрии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ситуаций показывает, когда прямая задаётся однозначно, а когда 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 — единственный случай, когда прямая определяется однозначно.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в истории геометрии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древнегреческой математике аксиомы стали исходными положениями, на которых строили доказательства и систему геометрии.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7 класса аксиомы помогают рассуждать последовательно: сначала принимают правило, затем используют его в построениях и задачах.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самых простых исходных утверждений: две точки однозначно задают прямую и делают дальнейшие выводы точными.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чертеже и на координатной плоскости
</a:t>
            </a:r>
            <a:endParaRPr lang="en-US" sz="2543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 обычном 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бумаги достаточно отметить две точки и провести через них одну линию. Именно так наглядно видно, что соединение не бывает произвольным: линия определяется самими точками и не допускает второго варианта.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 координатной сетке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две заданные точки тоже задают единственную прямую. На клетчатой сетке это особенно удобно: видно положение точек, направление линии и то, как она проходит через отмеченные координаты.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точек к геометрическому выводу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аксиома становится основой построений и дальнейших рассуждений.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75" y="161195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1150" y="35378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помогают точно задавать стены, перекрытия и оси зданий. Две контрольные точки позволяют проверить, совпадает ли элемент с нужным направлением и не отклоняется ли он от проекта.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маршруты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дорог важны ровные участки и точные направления. Прямая линия служит ориентиром, по которому удобно проверять границы полотна и понимать, насколько маршрут построен без отклонений.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прямая нужна для контуров, осей и размеров. Если на схеме отмечены две точки, через них легко провести единственную линию и сохранить точность изображения.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прямое направление помогает определить кратчайший путь и ориентир. Когда маршрут задан двумя точками, линия между ними показывает точное направление движения без лишних вариантов.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идея прямой линии вне школы
</a:t>
            </a:r>
            <a:endParaRPr lang="en-US" sz="25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и неверные утверждения об аксиоме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отличить правильное утверждение от распространённой ошибки.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описывает существование и единственность, а не требует доказательства.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положения евклидовой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геометрическими правилами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прямая, а затем на ней выделяют часть — отрезок. Без единственной прямой нельзя точно сказать, где начинается и где заканчивается выбранный участок.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лучам и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угол тоже опираются на прямую: один луч задаёт направление, а два луча образуют угол. Поэтому аксиома помогает строить более сложные геометрические объекты без путаницы.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строгих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выводят из аксиом, определений и уже доказанных фактов. Аксиома прямой линии даёт точную основу, на которой можно уверенно строить следующие рассуждения.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краткость делает аксиому удобной для запоминания: две точки дают и существование линии, и её единственность.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 в евклидовой геометрии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точек достаточно, чтобы однозначно задать прямую.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знание аксиомы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аксиому, определение и теорему, не смешивает исходные положения с утверждениями, которые нужно доказывать, и увереннее строит ответы на 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аксиомы помогает правильно понимать рисунки: две отмеченные точки задают одну прямую, а значит, на чертеже легко увидеть верное направление построения.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и решении задач по геометрии это правило помогает избегать ошибок, аккуратно изображать фигуры и делать выводы, которые действительно следуют из 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Аксиома, на которой держится геометрия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прямой линии делает геометрию точной и понятной: две точки задают одну прямую. С этого простого правила начинается множество построений, фигур и дальнейших 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2026-05-29T01:09:04Z</dcterms:created>
  <dcterms:modified xsi:type="dcterms:W3CDTF">2026-05-29T01:09:04Z</dcterms:modified>
</cp:coreProperties>
</file>