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0494" y="0"/>
            <a:ext cx="3522761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6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организмов: неорганические вещества клетки
</a:t>
            </a:r>
            <a:endParaRPr lang="en-US" sz="2616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Неорганические вещества — основа внутренней среды клетки и её жизнедеятельности.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Неорганические вещества в живых системах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живых организмах органические и неорганические вещества образуют единую систему, но именно неорганические соединения создают среду для клеточных реакций, поддерживают pH, осмотическое давление и работу мембран.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неорганические вещества клетки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61300" y="1912575"/>
            <a:ext cx="24693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61300" y="2276840"/>
            <a:ext cx="2469300" cy="14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составляет основную часть цитоплазмы и большинства жидких сред организма. Она определяет объём клетки, служит средой для реакций и особенно обильна в молодых и активно работающих тканях.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360579" y="1912575"/>
            <a:ext cx="24693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360579" y="2276840"/>
            <a:ext cx="2469300" cy="14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 присутствуют в клетке в виде ионов и кристаллических соединений. Они участвуют в поддержании ионного баланса, кислотности среды и активности ферментов, а их содержание зависит от ткани и условий жизни.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159859" y="1912575"/>
            <a:ext cx="24693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Растворённые газы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6159859" y="2276840"/>
            <a:ext cx="2469300" cy="14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Кислород, углекислый газ и азот находятся в растворённом состоянии и обеспечивают дыхание, газообмен и регуляцию обмена веществ. Их количество меняется в разных органах и связано с интенсивностью жизненных процессов.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воды в организмах и тканях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Разброс значений показывает, что вода особенно важна для подвижных, обменоактивных и молодых структур, а в плотных и запасающих тканях её меньше.
</a:t>
            </a:r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интенсивнее обмен веществ, тем выше доля воды; это отражает прямую связь между строением ткани и её функцией.
</a:t>
            </a:r>
            <a:endParaRPr lang="en-US" sz="1392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 учебного обобщения по биологии: значения приведены по материалам задания, 2025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 главный компонент внутренней среды клетки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5945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среда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85945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заполняет цитоплазму и вакуоли, образуя внутреннюю среду, в которой расположены органоиды и растворены вещества. Без этой среды клетка не может сохранять нормальный объём и внутреннюю организацию.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Тепловой баланс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высокой теплоёмкости вода смягчает температурные колебания внутри клетки и тканей. Это помогает организмам сохранять устойчивость в меняющихся условиях среды и предотвращает резкие перегревы или переохлаждения.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4859450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реакциях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859450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необходима для многих химических процессов, включая фотосинтез и гидролиз. Она не только создаёт условия для реакций, но и сама становится их участником, изменяя состав клеточных веществ.
</a:t>
            </a:r>
            <a:endParaRPr lang="en-US" sz="700" dirty="0"/>
          </a:p>
        </p:txBody>
      </p:sp>
      <p:sp>
        <p:nvSpPr>
          <p:cNvPr id="16" name="Text 8"/>
          <p:cNvSpPr txBox="1"/>
          <p:nvPr/>
        </p:nvSpPr>
        <p:spPr>
          <a:xfrm>
            <a:off x="4859450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859450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Растворённые в воде вещества легко перемещаются внутри клетки и между клетками. Поэтому вода обеспечивает доставку питательных соединений, продуктов обмена и минеральных ионов к нужным участкам организма.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5484" y="1816495"/>
            <a:ext cx="658031" cy="5849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2908" y="1779938"/>
            <a:ext cx="575777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08079" y="1779938"/>
            <a:ext cx="658031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54376" y="1779938"/>
            <a:ext cx="658031" cy="65803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00674" y="1779938"/>
            <a:ext cx="658030" cy="65803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свойства воды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73125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Полярность молекулы
</a:t>
            </a:r>
            <a:pPr algn="ctr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Молекула воды имеет неравномерное распределение заряда, поэтому легко взаимодействует с другими полярными веществами и ионами. Это делает воду основой для растворения многих соединений в клетке.
</a:t>
            </a:r>
            <a:endParaRPr lang="en-US" sz="1151" dirty="0"/>
          </a:p>
        </p:txBody>
      </p:sp>
      <p:sp>
        <p:nvSpPr>
          <p:cNvPr id="12" name="Text 3"/>
          <p:cNvSpPr txBox="1"/>
          <p:nvPr/>
        </p:nvSpPr>
        <p:spPr>
          <a:xfrm>
            <a:off x="2019422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теплоёмкость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медленно нагревается и медленно остывает, что сглаживает температурные колебания. Благодаря этому ткани дольше сохраняют стабильные условия для работы ферментов и других биохимических процессов.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3665720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Растворяющая способность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воде растворяются соли, сахара, газы и многие органические молекулы. Именно поэтому она служит универсальной средой, в которой могут протекать реакции обмена веществ и транспорт веществ.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12017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Теплота испарения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испарении вода поглощает много тепла, поэтому потоотделение и испарение с поверхности листьев эффективно охлаждают организм. Это важный механизм терморегуляции у животных и растений.
</a:t>
            </a:r>
            <a:endParaRPr lang="en-US" sz="1269" dirty="0"/>
          </a:p>
        </p:txBody>
      </p:sp>
      <p:sp>
        <p:nvSpPr>
          <p:cNvPr id="15" name="Text 6"/>
          <p:cNvSpPr txBox="1"/>
          <p:nvPr/>
        </p:nvSpPr>
        <p:spPr>
          <a:xfrm>
            <a:off x="6958315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Поверхностное натяжение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 воды сильно притягиваются друг к другу, образуя упругую поверхность. Это свойство помогает движению воды по тонким сосудам и поддерживает целостность водных плёнок в организме.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0197" y="1595710"/>
            <a:ext cx="3586234" cy="21253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воды в клетке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одна и та же молекула выполняет сразу несколько жизненно важных задач.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одновременно создаёт среду, участвует в реакциях и помогает поддерживать устойчивость клеток.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биологии, обобщение по функциям воды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вещества: ионы и соли в клетке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Ионы натрия, калия и хлора регулируют перемещение воды между клеткой и средой. Благодаря этому сохраняются объём клеток, давление в тканях и устойчивость внутренней среды организма.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Осмотическое равновесие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16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Кальций, натрий и калий участвуют в передаче нервных импульсов и сокращении мышц. Их согласованное действие обеспечивает быструю реакцию организма на внешние и внутренние сигналы.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16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 мышечная работа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Магний и другие ионы входят в состав ферментных систем или активируют их работу. Без минеральных веществ многие реакции обмена веществ идут медленнее или прекращаются.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ферментов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вещества присутствуют не только в цитоплазме, но и в вакуолях, межклеточной жидкости и плазме крови. Такое распределение помогает поддерживать постоянство условий для клеток.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организма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ионы клетки и их функции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ион может одновременно участвовать в нескольких процессах, поэтому его значение нельзя свести к одной роли.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число функций связано с кальцием; остальные ионы также незаменимы, так как поддерживают обмен веществ и физиологическое равновесие.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учебному материалу, 2025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94" y="2721971"/>
            <a:ext cx="602299" cy="5353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54759" y="2688510"/>
            <a:ext cx="602299" cy="60229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химических элементов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354750" y="1771692"/>
            <a:ext cx="2328698" cy="23564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Макроэлементы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Макроэлементы присутствуют в организме в больших количествах и образуют основу клеточных структур и жидкостей. К ним относят кислород, углерод, водород, азот, фосфор, серу, калий, кальций, магний, натрий и хлор.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08215" y="1771692"/>
            <a:ext cx="2328698" cy="23564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Микроэлементы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Микроэлементы нужны в очень малых количествах, но без них нарушаются работа органов, кроветворение, рост и обмен веществ. К этой группе относятся железо, йод, цинк, медь, марганец, кобальт, молибден и фтор.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Кальций, фосфор и магний в организме человека и растений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Костная опора организма
</a:t>
            </a:r>
            <a:pPr algn="ctr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и фосфор образуют минеральную основу костей и зубов, придавая им прочность и устойчивость к нагрузкам. На иллюстрации эта роль хорошо видна в строении костной ткани, где неорганические соединения работают вместе с органическими компонентами.
</a:t>
            </a:r>
            <a:endParaRPr lang="en-US" sz="947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в химической форме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 входит в состав АТФ — молекулы, которая накапливает и передаёт энергию в клетке. Поэтому его присутствие особенно важно в тканях, где обмен веществ идёт активно, а потребности в энергии постоянно меняются.
</a:t>
            </a:r>
            <a:endParaRPr lang="en-US" sz="991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Магний и зелёный лист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Магний необходим многим ферментам и является центральным атомом хлорофилла у растений. На изображении листа легко связать его химическую роль с фотосинтезом: без магния зелёные органы теряют способность эффективно улавливать свет.
</a:t>
            </a:r>
            <a:endParaRPr lang="en-US" sz="99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минеральные вещества проходят через организм
</a:t>
            </a:r>
            <a:endParaRPr lang="en-US" sz="2458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 солей от поступления с пищей до использования в тканях и выведения избытка.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клетка удерживает стабильный pH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4872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Фосфатная и бикарбонатная системы связывают избыток кислот или оснований, поэтому pH меняется не резко, а в очень узких пределах. Это защищает клетку от нарушений, опасных для её химических реакций.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872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Буферы в действии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4702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Постоянство pH поддерживает нормальную работу цитоплазмы, межклеточной среды и органов. Поэтому буферные системы рассматривают как один из главных механизмов сохранения гомеостаза клетки.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24702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жизнеспособности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39787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ферментов зависит от кислотности среды: при отклонении pH их структура меняется, и скорость реакций падает. Даже небольшие сдвиги отражаются на проницаемости мембран и работе обменных процессов.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39787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pH важен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дефицита неорганических веществ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связан с определённой функцией, поэтому недостаток даже одного из них быстро отражается на работе отдельных органов и 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минеральное голодание не бывает «локальным»: оно нарушает кроветворение, обмен веществ, прочность тканей и защиту зубов.
</a:t>
            </a:r>
            <a:endParaRPr lang="en-US" sz="1314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биологии: неорганические вещества клетки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газы важны для клетки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61300" y="1912575"/>
            <a:ext cx="24693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для дыхания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61300" y="2276840"/>
            <a:ext cx="2469300" cy="14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нужен для окисления органических веществ в митохондриях, где образуется энергия в доступной для клетки форме. Без постоянного поступления O2 снижается интенсивность обмена и работа органов.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360579" y="1912575"/>
            <a:ext cx="24693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как регулятор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360579" y="2276840"/>
            <a:ext cx="2469300" cy="14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не только выводится как продукт обмена, но и участвует в поддержании кислотно-щелочного равновесия. Его концентрация влияет на pH внутренней среды и на скорость физиологических процессов.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159859" y="1912575"/>
            <a:ext cx="24693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в растворённом виде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6159859" y="2276840"/>
            <a:ext cx="2469300" cy="14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присутствует в тканевых жидкостях в растворённом состоянии и служит компонентом внутренней среды. Хотя он не используется так активно, как кислород, его наличие отражает общий состав газовой среды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Осмос, тургор и плазмолиз растительной клетки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Клетка, наполненная водой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поступает в клетку по осмосу, вакуоль увеличивается, а содержимое давит на клеточную стенку изнутри. Это тургорное давление делает травянистые растения упругими и помогает им сохранять форму даже без жёсткого скелета.
</a:t>
            </a:r>
            <a:endParaRPr lang="en-US" sz="1118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упругости при засухе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воды становится меньше, тургор ослабевает, и листья теряют свежий вид. На рисунке такой момент можно показать как вялость клетки: мембрана уже не прижимается к стенке так плотно, как в норме.
</a:t>
            </a:r>
            <a:endParaRPr lang="en-US" sz="1206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Плазмолиз в концентрированной среде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сильном солевом растворе вода выходит из клетки, и протопласт отходит от клеточной стенки. Это явление называют плазмолизом, и оно наглядно демонстрирует, как состояние клетки зависит от концентрации веществ вокруг неё.
</a:t>
            </a:r>
            <a:endParaRPr lang="en-US" sz="104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796732"/>
            <a:ext cx="4314825" cy="17195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роли воды и минеральных солей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вода создаёт среду для реакций, а соли поддерживают точную настройку клеточных процессов.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обеспечивает жизнь как среда и транспорт, а минеральные соли — как система тонкой регуляции, без которой невозможны pH, возбудимость и работа ферментов.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биологии: химический состав клетки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 организма связан с условиями среды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условия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пустынных растений развиваются ткани, удерживающие влагу. Такое строение помогает переживать длительную засуху и уменьшать потери воды.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водных организмов и у активно функционирующих тканей содержание воды обычно выше. Это облегчает обмен веществ и делает внутреннюю среду более подвижной.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Покоящиеся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семян вода резко снижена, что повышает устойчивость к неблагоприятным условиям. Минеральный состав при этом также отражает питание, возраст и место обитания.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содержание воды в организме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воды зависит не только от строения тела, но и от состояния среды. Поэтому один и тот же организм может содержать разное её количество в разные периоды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выраженное влияние оказывают возраст, тип ткани и обеспеченность водой; это подтверждает, что водный баланс динамичен и тесно связан с физиологией.
</a:t>
            </a:r>
            <a:endParaRPr lang="en-US" sz="1285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биологии: вода в организмах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неорганические вещества — основа жизнедеятельности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минеральные соли и растворённые газы не просто присутствуют в клетке, а определяют её устойчивость, обмен и связь с внешней средой. Именно они делают жизнь возможной на клеточном уровне.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2026-06-01T15:19:15Z</dcterms:created>
  <dcterms:modified xsi:type="dcterms:W3CDTF">2026-06-01T15:19:15Z</dcterms:modified>
</cp:coreProperties>
</file>