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типов эволюционных изменений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 формируют разнообразие жизни на всех уровнях.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теории эволюции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берет начало в трудах Дарвина, который предложил естественный отбор, и Ламарка, обсуждавшего постепенные изменения организмов. Палеонтология и генетика подтверждают эти идеи.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Микроэволюция: понятие и примеры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микроэволюцией понимают изменения внутри вида, влияющие на генетический состав популяций в результате различных факторов.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появление устойчивости бактерий к антибиотикам вследствие естественного отбора и мутаций.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крыльев бабочки в загрязнённых районах и обмен генами между местными популяциями также демонстрируют микроэволюцию.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аллелей в популяции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отбор быстро меняют генетический состав бактерий при давлении антибиотиков.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аллеля устойчивости резко возрастает, подтверждая влияние отбора на адаптацию.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микробиологии,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Макроэволюция: крупные изменения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включает возникновение новых классов и видов, заметное в переходе рептилий к птицам с наличием таких форм, как археоптерикс.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млекопитающих из древних рептилий иллюстрирует долгосрочные эволюционные процессы формирования крупных групп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 генетических изменений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 спонтанные изменения в структуре ДНК, способные быть вредными, нейтральными или полезными для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мутация, вызывающая серповидноклеточную анемию, одновременно защищает от малярии, демонстрируя адаптивное значение.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служат основой для создания новой наследственной информации и движущей силой эволюционного процесса.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801193"/>
            <a:ext cx="3856200" cy="10491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микро- и макроэволюционных процессов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в масштабах, времени и примерах изменений микробио- и макроэволюции.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типа изменений важны и дополняют друг друга в формировании разнообразия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дрейф представляет собой случайные изменения в частотах аллелей, особенно заметные в небольших изолированных популяциях.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эффект бутылочного горлышка, когда после катастрофы остаётся мало особей, и генетику популяции резко изменяется.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случайные процессы могут приводить к исчезновению редких генов, уменьшая генетическое разнообразие и адаптационный потенциал.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естественного отбора повышает частоту благоприятных признаков в популяции, позволяя организмам с ними лучше выживать.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с длинной шеей получают доступ к пище выше, что обеспечивает преимущество и передачу этого признака потомству.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естественного отбора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Дарвину и современным биологам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ключевой этап макроэволюции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это процесс возникновения новых видов через накопление мутаций и генетических отличий, который препятствует успешному скрещиванию между популяциями.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разделяет популяции, создавая условия для самостоятельной эволюции в разных средах и формированию уникальных генетических черт.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барьеры включают различия в времени размножения, поведении и физиологии, которые мешают скрещиванию даже при общем ареале обитания.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диверсификация вьюрков на Галапагосских островах, где каждая популяция приспособилась к собственным условиям, образовав отдельные виды.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и дивергентная эволюция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 проявляется, когда неродственные виды развивают сходные признаки из-за похожих условий окружающей среды, как тело дельфина и акула.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Дивергентная эволюция характеризуется возникновением отличий у близкородственных видов, адаптирующихся к различным экологическим нишам, что приводит к расхождению признаков.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заяц и кролик имеют общее происхождение, но их различия связаны с приспособлением к разным климатическим и пищевым условиям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600" y="1692049"/>
            <a:ext cx="4020300" cy="26579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3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конвергентной эволюции: летучие мыши и птицы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140150" y="1820270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 птицы независимо друг от друга развили способность к полёту, несмотря на различия в строении крыльев. Обе группы используют крылья для перемещения в воздухе.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40150" y="3169425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экологическое сходство, их крылья отличаются по происхождению и анатомии, что подтверждает процесс конвергентной эволюции, направленной на решение одной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приспособление к среде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тела для маскировки и общения — это яркий пример адаптации к окружению и изменяющимся условиям.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мех у животных Арктики помогает сохранить тепло в экстремально холодных условиях, обеспечивая высокий уровень выживаемости.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запасают воду в организмах, что даёт им преимущество в пустыне, позволяя переживать длительные периоды без питья.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эволюционных изменений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эволюции тесно связана с биологическими особенностями вида, такими как продолжительность жизни и репродуктивный цикл.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у бактерий обусловлена коротким поколением, что влияет на скорость адаптации к внешним факторам.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эволюционных изменений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Ископаемые переходы: археоптерикс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Археоптерикс является знаменитым переходным звеном между рептилиями и птицами, демонстрируя постепенное появление летательных признаков и оперения.
</a:t>
            </a:r>
            <a:endParaRPr lang="en-US" sz="1160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органы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Лапа кита и рука человека имеют сходную строение костей, что указывает на их происхождение от общего предка, подтверждая идеи сравнительной анатомии.
</a:t>
            </a:r>
            <a:endParaRPr lang="en-US" sz="124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и 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различных видов показывает высокий уровень сходства у близкородственных организмов, что свидетельствует о совместном эволюционном происхождении.
</a:t>
            </a:r>
            <a:endParaRPr lang="en-US" sz="107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 эволюционных изменениях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вызывает разрыв генного потока между популяциями, что способствует накоплению уникальных генетических изменений.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галапагосских вьюрков ясно видно, как изоляция приводит к разнообразию форм клюва, адаптированных под различные пищевые ресурсы.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изоляции формируются репродуктивные барьеры, которые предотвращают скрещивание и поддерживают видовую самостоятельность.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прошлом и настоящем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позвоночных на суше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девонского периода позвоночные вышли из воды на сушу, начав адаптацию к наземному образу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мозгового черепа у гоминид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ранних предков человека сформировался мозговой череп, что явилось ключевым шагом в эволюции интеллекта и поведения.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адаптация вирусов гриппа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гриппа быстро эволюционируют, приспосабливаясь к новым вакцинам, что требует постоянного обновления профилактики заболеваний.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эволюционных изменений для жизни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процессы обеспечивают выживание видов в постоянно меняющихся климатических и биологических условиях среды.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форм жизни благодаря эволюции поддерживает высокий уровень биологического разнообразия на планете.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экосистем к изменениям позволяет сохранять устойчивость природы и поддерживать важные экологические функции.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понимания эволюции для будущего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типов эволюционных изменений помогает предсказывать биологические процессы, сохраняя природу и обеспечивая устойчивое развитие человечества.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2026-05-09T05:36:56Z</dcterms:created>
  <dcterms:modified xsi:type="dcterms:W3CDTF">2026-05-09T05:36:56Z</dcterms:modified>
</cp:coreProperties>
</file>