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значимость изучения растительной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основа жизни и развития растений с уникальными структурами и функциями.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клеток сделали Р. Гук и позже Шлейден с Шванном, заложив основы биологии. Изучение растительной клетки помогает понять процессы жизни и эволюцию.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каркас и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придаёт клетке жёсткость и защищает её от внешних воздействий, регулируя водный баланс и обмен с окружающей средой.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Органоиды: реакционные центры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расположены ядро, митохондрии, и различные пластиды, каждый из которых выполняет специфические функции, обеспечивая жизнедеятельность растения.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регулятор тургора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вакуоль заполнена клеточным соком и поддерживает внутреннее давление клетки, что важно для сохранения формы и роста растительной ткани.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растительной клетки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
</a:t>
            </a:r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заключено в двойную мембрану с порами, позволяющими обмен веществами. Внутри располагается хроматин — комплекс ДНК и белков, а ядрышко отвечает за синтез рибосомных РНК.
</a:t>
            </a:r>
            <a:endParaRPr lang="en-US" sz="2390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рост, деление и синтез белков, а также обеспечивает передачу наследственной информации через клеточный цикл и регуляцию генов.
</a:t>
            </a:r>
            <a:endParaRPr lang="en-US" sz="24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разнообразие и функции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специализируются на фотосинтезе, преобразуя солнечную энергию в химическую.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накапливают запасные вещества, такие как крахмал, обеспечивая энергию при необходимости.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придают окраску цветкам и плодам, участвуя в привлечении опылителей и распространении семян.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функций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двойную мембрану, внутреннюю систему тилакоидов с пигментами, необходимыми для улавливания света и начала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содержат собственную ДНК и способны к автономному делению, что обеспечивает поддержание и адаптацию клеточных функций.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энергетический центр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проводят окисление питательных веществ, синтезируя АТФ — универсальный источник энергии для клеточных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собственной ДНК и рибосомами, митохондрии регулируют метаболизм и участвуют в программируемой клеточной гибели.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эндоплазматической сети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 рибосомами обеспечивает синтез белков для мембран и секреции.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отвечает за транспорт продуктов синтеза к комплексу Гольджи для дальнейшей обработки.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участвует в синтезе липидов, углеводов и детоксикации клеточных веществ.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ЭПС с другими органоидами поддерживает структурную организацию и функциональную координацию клетки.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их роль в биосинтезе белков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субъединиц, синтезирующих белки по матрице информационной РНК.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Располагаясь в цитоплазме и на шероховатой ЭПС, они обеспечивают быстрый и эффективный синтез необходимых белков.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полисом позволяет ускорять процесс трансляции, что отражает активность и потребности клетки.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комплекса включает образование лизосом и пластинки при клеточном делении, обеспечивая жизненный цикл клетки.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синтезе и экспорте полисахаридов, необходимых для формирования и обновления клеточной стенки.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Модифицирует и сортирует белки и полисахариды для их правильного направления внутри клетки или на её поверхность.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системой уплощённых мембранных цистерн, принимающих материалы из ЭПС.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«почтовая служба» клетки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вакуоль и её химический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занимает до 90% объёма зрелой растительной клетки и заполнена клеточным соком — смесью воды, сахаров, минеральных солей и органических кислот. Этот раствор поддерживает осмотический баланс, обеспечивая упругость тканей и регулируя внутреннее давление — тургор.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вакуоли в метаболизме и защите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аккумулирует запасные питательные вещества и удаляет продукты обмена, таким образом поддерживая гомеостаз клетки. Она также участвует в детоксикации и может содержать ферменты, защищающие растение от патогенов и токсинов.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структура, функции, значение для растения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растительными и животными 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из целлюлозы, крупную центральную вакуоль и пластиды, включая хлоропласты, обеспечивающие фотосинтез. Центриоли у растений обычно отсутствуют, а лизосомальные функции выполняют вакуоли.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 и пластид, имеют центриоли и мелкие вакуоли. Вместо крахмала у них запасается гликоген, а фотосинтез для животных клеток недоступен.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функции пластид на примерах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генераторы энергии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зелёный пигмент хлорофилл и осуществляют фотосинтез, преобразуя световую энергию в химическую. Они формируют питательные вещества для всей растительной клетки, участвуя в формировании органических соединений.
</a:t>
            </a:r>
            <a:endParaRPr lang="en-US" sz="1725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придают окраску и привлекают опылителей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содержат пигменты желтого, оранжевого и красного цвета. Они ответственны за яркую окраску цветков и плодов, привлекая насекомых-опылителей и распространяющих семена животных.
</a:t>
            </a:r>
            <a:endParaRPr lang="en-US" sz="176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— хранилища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не имеют пигмента и специализируются на накоплении веществ, например, крахмала. Они выявлены в клубнях и семенах, обеспечивая растения запасными питательными веществами.
</a:t>
            </a:r>
            <a:endParaRPr lang="en-US" sz="18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коллоидная среда, связывающая все органоиды в единую систему, обеспечивая взаимодействие и обмен веществ между ними.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цитоплазмы растительной клетки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цитоплазмы составляет гиалоплазма, в которой располагаются органоиды и включения, такие как крахмальные зерна и капли липидов.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Цитоплазматический ток способствует перемещению веществ и органоидов внутри клетки, обеспечивая эффективное распределение веществ.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каркас и состав стенки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целлюлозных микрофибрилл, соединённых гемицеллюлозами и пектинами. Иногда присутствует лигнин, придающий дополнительную прочность и жёсткость, особенно в древесных тканях.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стенки в защите и обмене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защищает клетку от механических повреждений и патогенов. Сквозь плазмодесмы происходит обмен веществ между соседними клетками, а ионный баланс регулируется включениями кальция и других минералов.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стенки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73844"/>
            <a:ext cx="10121400" cy="6385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структур растительных и животных клеток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структуре растительных и животных клеток, подчёркивая специфику и функциональные особенности каждого типа.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специализированные структуры, обеспечивающие поддержку, фотосинтез и запас питательных веществ, что отличает их от животных клеток.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современной клеточной биологии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строения растительной клетки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фотосинтез, ключевой процесс для синтеза органических веществ и энергии, необходимых растению для жизни.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строения позволяют растениям успешно адаптироваться к наземным условиям и активно участвовать в природных экосистемах.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поддерживает тургор, что гарантирует механическую устойчивость и рост клеток, а клеточная стенка обеспечивает прочность всей ткани.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и растительные ткани: связь структуры и функции
</a:t>
            </a:r>
            <a:endParaRPr lang="en-US" sz="4619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— барьер и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 состоит из плотно прилегающих клеток с утолщённой клеточной стенкой, обеспечивая механическую защиту и регулируя газообмен с окружающей средой.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паренхимы и их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1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богата хлоропластами и активна в фотосинтезе. Эти клетки живые, с тонкими стенками и обеспечивают обмен веществ в растении.
</a:t>
            </a:r>
            <a:endParaRPr lang="en-US" sz="191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и механические ткани — поддержка и 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мёртвых клеток, формируя трубки для транспорта воды. Колленхима и склеренхима укрепляют растение, обеспечивая механическую прочность и гибкость.
</a:t>
            </a:r>
            <a:endParaRPr lang="en-US" sz="17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в изучении растительных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световым микроскопом исследуются клетки лука и шпината, где благодаря простоте строения видны основные органоиды. Применение красителей, таких как йод, выделяет крахмал и ядра.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красителей для выявления структур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Сафранин и другие красители активно связываются с клеточной стенкой и ядрами, что помогает детализировать строение и облегчает идентификацию компонентов клетки.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электронной микроскопии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рассмотреть ультраструктуру мембран, тилакоидов хлоропластов и рибосом с высокой детализацией. Современные методы дают возможность морфометрического анализа мелких клеточных структур.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микроскопии и наблюдение растительных клеток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структурных особенностей растительной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растительной клетки определяют её физиологические функции и важную роль в природных экосистемах. Эти знания открывают новые возможности в биотехнологии, селекции и образовании школьников.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2026-05-10T09:07:30Z</dcterms:created>
  <dcterms:modified xsi:type="dcterms:W3CDTF">2026-05-10T09:07:30Z</dcterms:modified>
</cp:coreProperties>
</file>