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«Река времён»: как литература говорит о великом государстве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хранит память о времени, народе и судьбе России.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эту тему в 9 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литературы важно увидеть, как книги рассказывают не только о героях, но и о Родине, памяти, долге и историческом выборе народа.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потока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 сравнивают время с рекой, дорогой или кругом, чтобы показать его движение и необратимость.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судьба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произведении часто живёт не отдельно от эпохи, а внутри исторических событий, которые влияют на его выбор.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поколений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показывает: государство складывается постепенно, через труд, ответственность и опыт многих людей.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тексты помогают понять, что прошлое нельзя вернуть, но его можно сохранить в слове и художественном образе.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осмысляет время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которое не остановить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показывает жизнь как быстрое движение, где всё земное проходит. Его мысль о времени звучит торжественно и одновременно очень лично.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оставленная словом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подчёркивает, что человек остаётся в истории через дела, честь и память потомков. Поэтому его строка стала символом самой истории.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Державин и строка о реке времён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только сила армии и размеры территории, но и порядок, законы, образование, культура и уважение к прошлому.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 государство как общую жизнь людей, где важны язык, традиции, вера, ответственность власти и участие народа.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XVIII–XIX веков Россия часто изображается через столицу, летописи, памятники, героические события и труд простых людей.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литературе означает «великое государство»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тема государства менялась вместе с развитием русской литературы.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торжественного изображения державы литература постепенно пришла к разговору о личности, памяти и нравственной ответственности.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 времени и государстве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и литературным взглядам авторов XVIII–XIX веков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5" y="1716712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404" y="1716712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прославлял Россию в торжественных одах, где звучали тема побед, силы и государственного величия.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знания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развитие страны было связано с учением, исследованием и уважением к просвещению, а не только с военной мощью.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державы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Россия предстает как сильное и достойное государство, которое может быть примером для своих граждан.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поэта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показал, что литература способна укреплять чувство общности и помогать людям осознавать ценность своей страны.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В. Ломоносов: поэзия как голос государства
</a:t>
            </a:r>
            <a:endParaRPr lang="en-US" sz="27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живая книга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сделал прошлое России не набором дат, а увлекательным и важным рассказом о судьбе страны. Его труд помог читателям увидеть связь между древними событиями и настоящим, а также почувствовать ценность исторической памяти.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предков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Карамзина прошлое не отделено от современности. Он убеждает: чтобы понять, кто мы сегодня, нужно помнить, как жили и действовали люди раньше. Именно поэтому история становится частью воспитания гражданина.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литература и история идут рядом
</a:t>
            </a:r>
            <a:pPr algn="l" indent="0" marL="0">
              <a:lnSpc>
                <a:spcPct val="90000"/>
              </a:lnSpc>
              <a:buNone/>
            </a:pPr>
            <a:r>
              <a:rPr lang="en-US" sz="42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соединил работу писателя и историка. Благодаря этому его тексты учат не только узнавать факты, но и размышлять о преемственности поколений, о стране и о месте человека в её долгой судьбе.
</a:t>
            </a:r>
            <a:endParaRPr lang="en-US" sz="1025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М. Карамзин и литературная память о прошлом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Пушкин: личность, свобода и судьба страны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история страны раскрывается через выбор человека, его честь, совесть и умение отвечать за свои поступки.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исторических произведениях он делает прошлое ярким и живым: герои говорят, действуют и ошибаются, как настоящие люди своей эпохи.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государство важно не само по себе, а через то, насколько в нём защищены достоинство, свобода и нравственный порядок.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помогает увидеть: культурная сила страны не меньше политической, потому что именно она сохраняет память и формирует образ будущего.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7969"/>
            <a:ext cx="5182677" cy="18063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их вклад в литературный образ России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разные авторы по-разному осмысляли Россию, время и государство.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по-разному писали о России, но всех объединяет мысль: великое государство держится на памяти, культуре и ответственности людей.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XVIII–XIX веков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20141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и летописи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обращаются к летописям, древним городам и княжеским временам, чтобы показать истоки государства. История здесь звучит как живая память, а не как сухой перечень дат.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47807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битв и объединения земель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о войнах и княжеских распрях появляются битвы, народные собрания и защитники земли. Эти детали помогают увидеть, как складывалась общая судьба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64256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храмы и слово писателя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монастыри, старинная речь и образ летописца создают ощущение духовной глубины эпохи. Литература показывает, что государство держится не только силой, но и культурой.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91923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потомков
</a:t>
            </a:r>
            <a:pPr algn="l" indent="0" marL="0">
              <a:lnSpc>
                <a:spcPct val="90000"/>
              </a:lnSpc>
              <a:buNone/>
            </a:pPr>
            <a:r>
              <a:rPr lang="en-US" sz="47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становится частью национальной памяти, если в нём звучит нравственный смысл событий. Тогда прошлое помогает читателю понять ценность предков и ответственность перед страной.
</a:t>
            </a:r>
            <a:endParaRPr lang="en-US" sz="1134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образы государства в исторических произведениях
</a:t>
            </a:r>
            <a:endParaRPr lang="en-US" sz="2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события к культурной памяти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исторический факт превращается в литературный образ и входит в общую память
</a:t>
            </a:r>
            <a:endParaRPr lang="en-US" sz="29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человека, который не может спокойно смотреть на несправедливость. Его герои часто чувствуют одиночество, но именно это заставляет их особенно остро думать о судьбе России.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 у Лермонтова не звучит как громкий призыв. Она выражается через честный разговор о слабости общества, личной ответственности и необходимости внутренней правды.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его произведениях государство оценивается не только по силе и славе. Важнее то, насколько в нём уважают совесть, свободу и человеческое достоинство.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Лермонтов: тревога, совесть и любовь к Отечеству
</a:t>
            </a:r>
            <a:endParaRPr lang="en-US" sz="25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К. Толстой и живая древность России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былин и старинной речи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К. Толстой вводит в свои произведения интонации былин, сказаний и народной речи. Благодаря этому древняя Русь звучит не как далёкая легенда, а как часть живой культуры, которую можно услышать и почувствовать.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1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источник характера
</a:t>
            </a:r>
            <a:pPr algn="ctr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старине помогает писателю показать, откуда берутся сила, стойкость и поэтичность народа. Прошлое у Толстого не выглядит музейным экспонатом: оно формирует характер страны и её образ в литературе.
</a:t>
            </a:r>
            <a:endParaRPr lang="en-US" sz="1013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которая соединяет века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напоминает, что великое государство не возникает сразу. Его создают века традиций, общая речь, предания и уважение к предкам, которые передают потомкам не только события, но и ценности.
</a:t>
            </a:r>
            <a:endParaRPr lang="en-US" sz="10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темы становятся заметнее в литературе по мере развития эпохи.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торжественной державности литература движется к разговору о человеке, совести и исторической ответственности.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литературный взгляд на государство в XVIII–XIX веках
</a:t>
            </a:r>
            <a:endParaRPr lang="en-US" sz="2897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Ломоносова, Державина, Карамзина, Пушкина, Лермонтова, Гоголя и А. К. Толстого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литературе как создатель государства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произведениях хранит язык, песни и пословицы, а значит — память о прошлом. Через его речь писатели показывают не только быт, но и устойчивость исторической традиции.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обряды, семейные обычаи и повседневные детали делают изображение эпохи убедительным. Читатель видит, что история строится не только в столицах и дворцах.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 всё чаще подчёркивает ценность труда, терпения и взаимной поддержки. Именно эти качества помогают стране сохранять единство в трудные времена.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важная мысль: государство создают не только правители и знаменитые люди. Его поддерживают миллионы обычных людей, которые живут, работают и помнят своё прошлое.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тема и школьный анализ текста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 сюжет: какие события происходят и кто в них участвует. Это помогает не потерять основную линию произведения и увидеть, как автор строит исторический рассказ.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рассмотреть образ эпохи: речь героев, быт, одежду, города, обычаи и отношения между людьми. Именно такие детали создают ощущение настоящего времени, а не пересказа учебника.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нужно определить авторскую позицию: что писатель считает ценным — честь, долг, свободу, верность или патриотизм. Так становится ясно, зачем произведение написано и какой урок оно несёт.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ценность страны раскрывается через духовные и культурные основания, а не только через внешнюю мощь.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значимыми оказываются просвещение, культура и память: они делают государство устойчивым и достойным уважения.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государство великим в представлении писателей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представлений XVIII–XIX веков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темы «Река времён» в русской литературе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разные авторы по-своему говорят о времени, памяти и государстве.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показывает: великое государство складывается из памяти, культуры, нравственного выбора и труда многих поколений.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Державина, Ломоносова, Пушкина, Лермонтова, Карамзина, А. К. Толстого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величие создают поколения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отвечает на вопрос просто и глубоко: великое государство создают не только правители, но и поэты, историки, народ и память поколений. Именно они удерживают реку времён.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2026-05-23T02:12:55Z</dcterms:created>
  <dcterms:modified xsi:type="dcterms:W3CDTF">2026-05-23T02:12:55Z</dcterms:modified>
</cp:coreProperties>
</file>