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компьютером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учиться, играть, рисовать и находить нужную информацию.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компьютеры каждый день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есть дома, в школе, в магазине, в больнице, в библиотеке и даже в транспорте. Они помогают печатать тексты, показывать картинки, хранить фотографии и быстро считать. Современные устройства бывают большими и маленькими, как планшет или телефон.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3481" y="1387800"/>
            <a:ext cx="16743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компьютер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блок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системном блоке работает «сердце» компьютера — процессор — и находится оперативная память. Эти части помогают выполнять команды и временно хранить то, что нужно прямо сейчас.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показывает картинку: учебные задания, рисунки, видео, окна программ и значки. Благодаря экрану вы видите, что происходит, и выбираете, что делать дальше.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нужна, чтобы вводить буквы, цифры и пробел. На ней есть клавиши русского и английского алфавита, стрелки, Enter и Backspace для исправлений.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помогает выбирать команды на экране. Можно щёлкать, делать двойной щелчок и перетаскивать значки. Удобный коврик помогает двигать мышь ровно и спокойно.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мониторе появляются текст, рисунки и видео. Вы видите окна программ, значки и задания. Так компьютер «разговаривает» с вами и показывает результат ваших действий.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работу комфортной для глаз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глаз полезны удобная яркость и ровная посадка. Старайтесь смотреть на экран на расстояние примерно длины вытянутой руки. Тогда меньше устают глаза и шея.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— окно в мир компьютера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— помощник для букв и цифр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нужна, чтобы набирать буквы, цифры и пробел. Она помогает отправлять простые команды: подтвердить действие кнопкой Enter и исправить ошибку клавишей Backspace.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клавишах есть русский и английский алфавит, а также стрелки. Лёгкие нажатия и чистые руки помогают печатать аккуратно, без лишнего давления и случайных ошибок.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— маленький указатель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помогает открывать файлы и нажимать кнопки на экране. Указатель двигается, и вы точно выбираете нужное место. Затем можно щёлкнуть по значку или пункту.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щелчок, двойной щелчок и перетаскивание. Коврик для мыши помогает двигаться ровно, а ладонь держит мышь удобно. Так руки меньше напрягаются во время 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важные вещи лучше сохранять, а не полагаться на память «на сейчас».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работы компьютера (учебные инструкции и практические занятия).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хранит то, что нужно прямо сейчас, но после выключения компьютера данные исчезают. Важно вовремя сохранять работу.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6161" y="1844204"/>
            <a:ext cx="259528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 операционная система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 управляет компьютером и помогает запускать программы. Она как правила в классе: подсказывает устройствам, что делать, и помогает всему работать вместе.
</a:t>
            </a:r>
            <a:endParaRPr lang="en-US" sz="1283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редактор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редактор нужен, чтобы печатать и редактировать сообщения, рассказы или ответы. Вы можете менять буквы, добавлять слова и оформлять текст по заданию учителя.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для рисования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программах для рисования можно создавать картинки, раскрашивать, добавлять формы и надписи. Это удобный способ превратить идею в рисунок и сохранить его как файл.
</a:t>
            </a:r>
            <a:endParaRPr lang="en-US" sz="1283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 и проигрыватель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 помогает открывать сайты с учебными материалами и находить нужную информацию. Проигрыватель музыки включает песни и звуки, а также помогает слушать их во время работы.
</a:t>
            </a:r>
            <a:endParaRPr lang="en-US" sz="1245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ввод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нажимаете клавишу, двигаете мышь или касаетесь экрана. Устройство ввода отправляет сигнал компьютеру, чтобы тот понял ваше действие.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результат появляется на мониторе. Вы видите, что открылась нужная страница, файл или окно программы, и можете продолжать работу.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обрабатывает команду: проверяет, что вы выбрали, и выполняет действие по правилам программы. Компьютер не угадывает — он строго делает то, что получили от вас.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получает команды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результат на экране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вводит команду → компьютер обрабатывает её → данные помогают вывести результат на монитор.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соединяет компьютеры и помогает быстро найти нужные сведения. Можно читать учебные материалы, смотреть объясняющие ролики и находить ответы на вопросы. Важно выбирать сайты, которые понятны и подходят для детей.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большая библиотека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можно переписываться, отправлять сообщения и созваниваться с близкими. Так дружба остаётся рядом, даже если вы в разных городах. При общении полезно сообщать взрослым, если кто-то просит личные данные.
</a:t>
            </a:r>
            <a:endParaRPr lang="en-US" sz="904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друзьями на расстоянии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встречаются отличные обучающие страницы и полезные задания. Но иногда попадаются странные сообщения и предложения, которые могут навредить. Если что-то показалось подозрительным или страшным — нужно сразу позвать взрослого.
</a:t>
            </a:r>
            <a:endParaRPr lang="en-US" sz="868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сайты и внимательные правила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интернет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за компьютером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Сидите прямо и не наклоняйтесь слишком близко к экрану. Не трогайте провода мокрыми руками и не играйте с кабелями — техника не любит «сюрпризы».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компьютером не ешьте и не пейте: крошки и капли могут попасть внутрь и испортить устройство. Держите рабочее место аккуратным, чтобы ничего не мешало работе.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должен быть удобным для глаз: не должно быть бликов и резких теней. Если от экрана больно смотреть — сделайте паузу и попросите помочь взрослого.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глаза и руки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15–20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короткий перерыв для глаз и рук. Даже небольшая пауза помогает снять усталость и снова включиться в работу.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вдаль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дальние предметы и постарайтесь моргать чаще. Так глазам проще «переключиться», потому что они перестают всё время фокусироваться на близком.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Отпускаем плечи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кисти спокойно и не поднимайте плечи. Когда тело расслабляется, руки и спина отдыхают, а пальцы меньше устают.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50" y="138780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344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53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папки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— сохранённая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хранит результат: текст, рисунок, фотографию или музыку. Можно открыть его снова и продолжить работу. Так компьютер «берегёт» ваши идеи.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— несколько файлов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помогает не терять материалы. В неё складывают разные файлы по темам, например «Урок 1» или «Фото семьи». Находить нужное становится быстрее и спокойнее.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названия позволяют быстро найти файл. Лучше писать так, чтобы было ясно, что внутри: «Мой рисунок», «Урок 3» или «Песни для праздника».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можно печатать короткие рассказы, делать сообщения или оформлять школьные задания. Текст удобно исправлять и дополнять, а потом сохранять в отдельный файл. Получается аккуратно и понятно, как в тетради.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Печатайте рассказы и делайте заметки
</a:t>
            </a:r>
            <a:endParaRPr lang="en-US" sz="955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рисовать: создавать картинки, открытки и простые проекты. Можно пробовать разные цвета, формы и детали, а затем сохранять работу, чтобы вернуться к ней позже. Так творчество становится «не одноразовым».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Рисуйте и создавайте идеи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видео объясняют темы, когда хочется увидеть пример. Музыка помогает сосредоточиться или поднять настроение. При этом важно делать перерывы, чтобы не уставали глаза и не надоедала работа.
</a:t>
            </a:r>
            <a:endParaRPr lang="en-US" sz="711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обучающие видео и слушайте музыку
</a:t>
            </a:r>
            <a:endParaRPr lang="en-US" sz="773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на компьютере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вокруг нас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помогают в банкоматах и кассах: они быстро считают суммы и проверяют данные. Иногда вы даже не замечаете их работу, но всё происходит благодаря маленьким вычислениям.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телефонах и умных часах тоже есть компьютер. Он отвечает за приложения, сообщения и полезные напоминания, а также помогает ориентироваться и считать шаги, когда это предусмотрено.
</a:t>
            </a:r>
            <a:endParaRPr lang="en-US" sz="1165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автомобилях компьютеры управляют подсказками водителю и поддерживают работу разных систем. Они помогают выполнять команды и следить за состоянием, чтобы поездка была безопаснее.
</a:t>
            </a:r>
            <a:endParaRPr lang="en-US" sz="1182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бытовая техника может иметь «встроенный компьютер»: стиральная машина или микроволновка. Он выбирает режим и помогает выполнить задачу правильно и вовремя.
</a:t>
            </a:r>
            <a:endParaRPr lang="en-US" sz="1187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пользователя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проверьте свет, удобство стула и расстояние до экрана. Осмотрите клавиатуру и мышь: чистота и порядок помогают работать без лишних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держите стол в порядке и двигайте мышь спокойно. Не спешите и не стучите по клавишам — так снижается вероятность случайно нажать не то.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закройте программы и аккуратно приведите рабочее место в порядок. Убирать за собой — значит заботиться о технике и делать следующий запуск проще.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непонятной ошибке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программа зависла, появилось странное окно или пропал нужный файл, остановитесь. Спокойно оцените ситуацию и позовите взрослого, чтобы не ухудшить проблему.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нажимайте всё подряд: случайные действия могут запустить не то или потерять данные. Лучше сделать паузу и обсудить с взрослым, что именно произошло.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Скажите, что вы видите на экране: зависло ли оно, есть ли сообщения и что вы делали до этого. Такая информация помогает быстрее найти причину и решение.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паниковать. В спокойном состоянии легче заметить подсказки и следовать инструкции взрослого, поэтому исправление проходит быстрее и безопаснее.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творчество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рисунки, открытки и презентации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компьютера можно рисовать картинки, оформлять открытки и создавать простые презентации. Инструменты помогают менять цвета и добавлять элементы, а работу легко сохранять. Так творчество не пропадает после одного «сеанса».
</a:t>
            </a:r>
            <a:endParaRPr lang="en-US" sz="1226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простые игры и сохраняем идеи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также помогает придумывать небольшие игры и истории: можно собирать идеи по шагам и пробовать разные варианты. Когда вы пользуетесь техникой аккуратно, она становится удобным помощником для воображения и труда.
</a:t>
            </a:r>
            <a:endParaRPr lang="en-US" sz="1264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компьютере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состоит из разных частей и выполняет команды человека. Он помогает учиться, творить, искать информацию и хранить работы. Самые важные правила: быть внимательным, беречь глаза и спину, аккуратно пользоваться техникой и сохранять файлы в порядке.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2026-05-13T14:45:45Z</dcterms:created>
  <dcterms:modified xsi:type="dcterms:W3CDTF">2026-05-13T14:45:45Z</dcterms:modified>
</cp:coreProperties>
</file>