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географический регион на стыке океанов и цивилизаций
</a:t>
            </a:r>
            <a:endParaRPr lang="en-US" sz="251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морских путей, густонаселённых долин и вулканических архипелагов.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расположена Юго-Восточная Азия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соединяет материк и острова, Индийский и Тихий океаны. Здесь сходятся пути между Восточной Азией, Южной Азией и Австралией, поэтому география региона напрямую определяет его торговое и транспортное значение.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ландшафты Юго-Восточной Азии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региона крайне контрастен: высокие горные системы соседствуют с широкими равнинами и низменностями. Такое сочетание определяет размещение населения, сельского хозяйства и транспортных коридоров, особенно в долинах крупных рек.
</a:t>
            </a:r>
            <a:endParaRPr lang="en-US" sz="1293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дельты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Дельты Меконга, Иравади и Красной реки — это главные зоны расселения и земледелия. Здесь сосредоточены плодородные почвы, рисовые поля, плотная сеть поселений и интенсивное использование водных ресурсов.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и Филиппины состоят из тысяч островов, что усиливает роль морских связей. Островная география влияет на транспорт, хозяйственную специализацию и неодинаковый уровень освоенности территорий.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Муссонные леса, мангры, коралловые рифы и вулканические районы делают регион одним из самых биологически богатых на Земле. Одновременно это повышает уязвимость экосистем перед хозяйственной нагрузкой и стихийными бедствиями.
</a:t>
            </a:r>
            <a:endParaRPr lang="en-US" sz="13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 и их основные признаки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государства материковой и островной частей, связанные общими морскими путями и хозяйственными интересами.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объединяют география и экономика, а не единый язык или религия.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ASEAN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крупнейшими государствами и меньшими странами показывает, насколько неодинаково распределено население по территории региона.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резко выделяется по численности, а Филиппины и Вьетнам формируют следующую группу крупнейших рынков.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Population Prospects 2024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морских путей к современной экономике
</a:t>
            </a:r>
            <a:endParaRPr lang="en-US" sz="280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историческую эволюцию хозяйственной роли Юго-Восточной Азии на основе торговых и производственных связей.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политического диалога к общим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66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возникла как площадка, где государства региона могут обсуждать спорные вопросы без давления извне. Со временем организация стала важным механизмом согласования экономической политики, торговых правил и дипломатических контактов между очень разными странами.
</a:t>
            </a:r>
            <a:endParaRPr lang="en-US" sz="1250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география как основа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хорошо видно, что участники АСЕАН связаны морскими путями и узлами перевозок. Эта пространственная близость помогает развивать логистику, совместные проекты и обмен товарами, даже если страны сильно различаются по размеру и уровню развития.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региона АСЕАН заметна не только на уровне саммитов. Она влияет на поездки, торговлю, координацию при чрезвычайных ситуациях и обмен рабочей силой, помогая странам быстрее реагировать на общие вызовы.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как пространство согласованных решений
</a:t>
            </a:r>
            <a:endParaRPr lang="en-US" sz="247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уровне экономического развития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уровень доходов
</a:t>
            </a:r>
            <a:pPr algn="l" indent="0" marL="0">
              <a:lnSpc>
                <a:spcPct val="100000"/>
              </a:lnSpc>
              <a:buNone/>
            </a:pPr>
            <a:r>
              <a:rPr lang="en-US" sz="56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 и Бруней выделяются высокими доходами, развитой инфраструктурой и сильной ролью услуг. Их экономика тесно связана с международной торговлей, финансами и управлением потоками капитала.
</a:t>
            </a:r>
            <a:endParaRPr lang="en-US" sz="1231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Экономики среднего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5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Таиланд, Малайзия, Индонезия и Вьетнам сочетают промышленность, экспорт и быстро растущий внутренний рынок. Эти страны активно привлекают инвестиции и расширяют производственные цепочки.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6206520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как проблема
</a:t>
            </a:r>
            <a:pPr algn="l" indent="0" marL="0">
              <a:lnSpc>
                <a:spcPct val="100000"/>
              </a:lnSpc>
              <a:buNone/>
            </a:pPr>
            <a:r>
              <a:rPr lang="en-US" sz="51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 доходах отражается на качестве образования, медицины и транспорта. Поэтому в регионе сосуществуют глобальные центры и территории с ограниченными возможностями для устойчивого роста.
</a:t>
            </a:r>
            <a:endParaRPr lang="en-US" sz="1115" dirty="0"/>
          </a:p>
        </p:txBody>
      </p:sp>
      <p:sp>
        <p:nvSpPr>
          <p:cNvPr id="13" name="Text 5"/>
          <p:cNvSpPr txBox="1"/>
          <p:nvPr/>
        </p:nvSpPr>
        <p:spPr>
          <a:xfrm>
            <a:off x="3462292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уязвимые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Лаос, Камбоджа и Мьянма в большей степени зависят от сельского хозяйства, сырьевого экспорта и внешней помощи. Для них особенно важны дороги, энергетика и доступ к рынкам.
</a:t>
            </a:r>
            <a:endParaRPr lang="en-US" sz="12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региона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секторов заметно различается по странам, но общая тенденция ведёт от аграрной занятости к росту промышленности и услуг.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стала ведущей, однако промышленность остаётся ключевой опорой экспорта и занятости во многих странах.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ADB, сводные оценки по странам Юго-Восточной Азии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4968" y="1418717"/>
            <a:ext cx="3479111" cy="33601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 крупнейшие города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Джакарта, Манила, Бангкок, Хошимин и Ханой стали главными центрами притяжения населения. В них сосредоточены рабочие места, университеты, органы управления и крупнейшие транспортные узлы.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67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9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прибрежные и дельтовые районы, где города растут рядом с портами и промышленными зонами. Здесь возрастает риск наводнений, загрязнения и дефицита свободной земли.
</a:t>
            </a:r>
            <a:endParaRPr lang="en-US" sz="1348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быстрее инфраструктуры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часто опережает развитие дорог, общественного транспорта и коммунальных систем. Из-за этого в крупных агломерациях усиливаются пробки, нехватка жилья и нагрузка на водоснабжение.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городские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всех трудностях города остаются центрами инноваций, образования и предпринимательства. Именно они задают темп модернизации региона и связывают его с мировой экономикой.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9760" y="1531950"/>
            <a:ext cx="4727380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 и культурное разнообразие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религиям стран Юго-Восточной Азии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религии региона распределены неравномерно и часто сосуществуют с местными традициями. Это формирует сложную культурную карту Юго-Восточной Азии.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границы в регионе не совпадают с государственными, а смешение традиций делает культурную среду особенно разнообразной.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кухни как часть географии и культуры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Рис, лапша, рыба и кокос встречаются во многих блюдах региона. Они отражают влажный климат, прибрежное положение стран и давние сельскохозяйственные традиции, связанные с выращиванием риса.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Фо, наси горенг, пад тай, лакса и адобо стали кулинарными символами своих стран. Через эти блюда хорошо видны местные вкусы, способы приготовления и региональная идентичность.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Кухни региона сформировались под воздействием Китая, Индии и арабского мира. Торговля специями, миграции и морские контакты сделали питание разнообразным и открытым для заимствований.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33600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вкуса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Соусы, лайм, специи и свежие травы особенно важны там, где жаркий и влажный климат требует яркого вкуса и быстрых способов приготовления, удобных для 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 природные опасности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распределены неравномерно: одни связаны с муссонами и наводнениями, другие — с тектонической активностью и вулканами.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низменные и прибрежные территории, где природные риски усиливают плотность населения и хозяйственная нагрузка.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NOAA, UNDRR и Smithsonian Global Volcanism Program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морской логистики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Малаккский пролив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 главных мировых морских коридоров, через который проходят огромные объёмы грузов между Индийским и Тихим океанами.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потоки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связывает Восточную Азию с Южной Азией и Европой, поэтому здесь особенно важны регулярные маршруты контейнерных перевозок.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порты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Сингапур, Порт-Кланг, Танджунг-Приок и Манила обеспечивают перевалку грузов, логистику и включение стран в международную торговлю.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коридоры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регион проходят сырьевые и нефтяные потоки, поэтому его транспортная сеть имеет значение не только для Азии, но и для мировой экономики.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Ангкор-Ват: наследие, узнаваемое во всём мире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Храмовый комплекс в Камбодже привлекает не только масштабом, но и исторической глубиной. Он показывает, как культурное наследие становится основой международного туризма и источником дохода для местных сообществ.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Море, острова и отдых у воды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Бали, Пхукет и Боракай ассоциируются с пляжами, дайвингом и круглогодичным потоком гостей. Такие территории создают рабочие места, но нуждаются в осторожном управлении, чтобы сохранить природу и береговую линию.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Ландшафты, ставшие символами стран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Бухта Халонг во Вьетнаме выделяется необычным рельефом и фотогеничными пейзажами. Подобные места усиливают туристическую привлекательность региона, но одновременно требуют контроля за нагрузкой на экосистемы.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 пейзажи, формирующие туристический образ региона
</a:t>
            </a:r>
            <a:endParaRPr lang="en-US" sz="260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и новые формы занятости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цифровых сервисов меняет повседневные привычки, ускоряет покупки и расширяет доступ к удалённой работе и онлайн-обучению.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растут сферы, где мобильный телефон становится главным инструментом оплаты, продаж и получения услуг.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DataReportal, World Bank и национальных отчётов о цифровой экономике, 2018–2024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превращения сырья в экспортный продукт
</a:t>
            </a:r>
            <a:endParaRPr lang="en-US" sz="2461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логику формирования экспортной модели в странах Юго-Восточной 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45020"/>
            <a:ext cx="4876200" cy="19433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этнический состав региона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Этнолингвистическая карта региона очень сложна: разные языковые семьи и многочисленные народы сосуществуют в одних и тех же государствах.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языков и народов влияет на систему образования, государственное управление и культурную политику во многих странах региона.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Ethnologue; UNESCO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государств подчёркивает масштаб различий: в одних странах молодёжь быстрее включается в цифровую экономику, в других сохраняется заметный разрыв между городом и селом.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АСЕАН; ООН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 объединены в одном регионе с очень разными возможностями для обучения и цифрового развития молодёжи.
</a:t>
            </a:r>
            <a:endParaRPr lang="en-US" sz="11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Азия: пространство роста и выбора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 — это регион, где природное богатство, морская география и культурное многообразие сочетаются с климатическими рисками и неравенством. Его будущее зависит от сотрудничества и устойчивого развития.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2026-06-02T23:02:22Z</dcterms:created>
  <dcterms:modified xsi:type="dcterms:W3CDTF">2026-06-02T23:02:22Z</dcterms:modified>
</cp:coreProperties>
</file>