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1. Хотели бы вы участвовать в международном интернет-проекте?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школьникам из разных стран учиться и общаться вместе.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интернет-проект на уроке английского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совместная онлайн-работа учеников из разных стран. На уроке английского она помогает говорить, писать и читать не по учебнику, а в реальном общении о школе, хобби, семье и обычной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шестиклассникам участвовать в международном проекте
</a:t>
            </a:r>
            <a:endParaRPr lang="en-US" sz="1716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практика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дает возможность регулярно использовать английский в коротких сообщениях, вопросах и ответах. Ученики быстрее запоминают слова, потому что применяют их в настоящем общении, а не только на упражнениях.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командной работы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проекта школьники учатся договариваться, распределять задания, соблюдать сроки и учитывать мнение партнера. Это помогает уверенно работать в паре и в небольшой группе.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другими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проекте открывает школьную жизнь, интересы и привычки сверстников из других стран. Так дети видят, что у ровесников могут быть похожие увлечения и разные традиции.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работы появляется общий продукт: текст, постер, презентация или мини-проект. Ученики видят, что их вклад важен, а английский язык помогает создать понятный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одновременно тренирует устную и письменную речь, а также помогает уверенно работать с цифровыми инструментами.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развиваются во время проекта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нагрузка приходится на английский язык и общение, но остальные навыки тоже развиваются заметно.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навыков по материалам раздела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работают над проектом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работа идет на учебных платформах и в электронных классах. Там удобно размещать задания, загружать файлы и видеть комментарии учителя и партнеров по проекту.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могут использоваться Google Classroom, Microsoft Teams, Zoom, Padlet и электронная почта, если это разрешено школой. Выбор зависит от правил учебного заведения и удобства участников.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часовые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нередко живут далеко друг от друга, поэтому не все отвечают одновременно. Из-за этого сообщения оставляют по очереди, чтобы каждый мог спокойно прочитать и написать ответ.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2094124"/>
            <a:ext cx="4646100" cy="1482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работы в международном интернет-проекте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о международных интернет-проектах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самые удобные форматы для шестиклассников и примеры того, что они создают.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6 класса лучше всего подходят короткие тексты и простые визуальные материалы, потому что их легко подготовить и 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начинается работа над проектом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международной онлайн-работы в школьном проекте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12" y="2781486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412" y="3484420"/>
            <a:ext cx="393225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подходят для 6 класса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 школе понятны каждому шестикласснику. Они позволяют рассказать о классе, расписании, любимых предметах и школьных правилах простыми словами.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увлечения легко обсуждать, потому что у многих детей уже есть опыт кружков, игр и тренировок. Это помогает задавать вопросы и сравнивать интересы.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daily routine удобна для коротких текстов о том, когда школьник встает, учится, отдыхает и занимается после уроков. Лексика остается знакомой и полезной.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еде помогает описывать любимые блюда, школьные обеды и семейные привычки. Такие задания легко сравнивать между странами без сложных выражений.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обеды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времена года и природа дают много наглядных идей для проекта. Ученики могут описывать изменения вокруг себя и находить сходства с другими странами.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сезоны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школьники делают простые материалы, которые можно подготовить быстро и понятно даже на базовом уровне английского.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чаще всего создают ученики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формат, тем легче участникам сосредоточиться на языке и содержании, а не на сложной подготовке.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типичных продуктов школьных интернет-проектов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совместная онлайн-работа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переписываются в чате или оставляют комментарии в общем документе. Важно писать ясно и кратко, чтобы партнеры сразу понимали мысль и могли быстро ответить.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учебные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представляют себя, рассказывают о своей школе, сравнивают расписание уроков или пишут о хобби. Такие задания легко выполнить в 6 классе.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и видеосвязь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участники встречаются онлайн, чтобы уточнить детали и обсудить результаты. Даже короткая видеовстреча помогает лучше узнать друг друга и почувствовать себя одной командой.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особенно важны уважительный тон, аккуратность и проверка текста перед отправкой. Это помогает избежать недоразумений и делает общую работу более успешной.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фразы, которые нужны участникам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 знакомство
</a:t>
            </a:r>
            <a:pPr algn="l" indent="0" marL="0">
              <a:lnSpc>
                <a:spcPct val="100000"/>
              </a:lnSpc>
              <a:buNone/>
            </a:pPr>
            <a:r>
              <a:rPr lang="en-US" sz="4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переписки обычно строится на простых фразах: Hello! My name is… и I am from…. Они помогают быстро представиться, назвать страну и начать доброжелательное общение с партнерами.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собеседнике
</a:t>
            </a:r>
            <a:pPr algn="l" indent="0" marL="0">
              <a:lnSpc>
                <a:spcPct val="100000"/>
              </a:lnSpc>
              <a:buNone/>
            </a:pPr>
            <a:r>
              <a:rPr lang="en-US" sz="4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продолжить разговор, школьники спрашивают: How are you? и Can you tell me about…? Такие формулы показывают интерес к другому человеку и делают диалог более живым и естественным.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like… и My favourite subject is… позволяют коротко рассказать о своих интересах, любимом предмете и школьной жизни. Это удобный способ поделиться информацией без длинных текстов.
</a:t>
            </a:r>
            <a:endParaRPr lang="en-US" sz="102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 переписке
</a:t>
            </a:r>
            <a:pPr algn="l" indent="0" marL="0">
              <a:lnSpc>
                <a:spcPct val="100000"/>
              </a:lnSpc>
              <a:buNone/>
            </a:pPr>
            <a:r>
              <a:rPr lang="en-US" sz="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проекта очень важны Thank you for your message и просьбы повторить или уточнить мысль. Вежливые слова помогают избежать недоразумений и поддерживают уважительный тон общения.
</a:t>
            </a:r>
            <a:endParaRPr lang="en-US" sz="1028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4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переписки полезно использовать короткое прощание и слова благодарности. Такая форма делает сообщение аккуратным, завершенным и показывает, что участник умеет общаться культурно.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трудности международного проекта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описания учебного международного интернет-проекта для 6 класса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преимущества есть возможная трудность и понятный способ ее преодолеть. Это помогает заранее подготовиться к работе и не терять уверенность.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остается доступным и полезным, если заранее договориться о правилах, писать просто и проверять сообщения перед отправкой.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проекте школьники могут работать не только с соседними странами, но и с партнерами из других частей света. Это делает общение разнообразным и интересным.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каких стран могут быть партнеры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география участников, тем заметнее роль английского языка как общего средства общения между школьниками из разных регионов.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распределения участников по регионам; не является статистикой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заданий для школьного проекта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кратко рассказывают о своем классе, количестве одноклассников и школьной жизни. Такое задание помогает потренировать знакомую лексику и написать понятный текст для ровесников из другой страны.
</a:t>
            </a:r>
            <a:endParaRPr lang="en-US" sz="1020" dirty="0"/>
          </a:p>
        </p:txBody>
      </p:sp>
      <p:sp>
        <p:nvSpPr>
          <p:cNvPr id="12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 можно составить небольшой тематический словарь с картинками и переводом. Это удобно для запоминания слов, которые часто встречаются в переписке и общих заданиях.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школьного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фотографиями и подписями помогает показать расписание, перемены и занятия после уроков. Короткие комментарии делают материал наглядным и легко понятным для партнеров.
</a:t>
            </a:r>
            <a:endParaRPr lang="en-US" sz="1048" dirty="0"/>
          </a:p>
        </p:txBody>
      </p:sp>
      <p:sp>
        <p:nvSpPr>
          <p:cNvPr id="14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сравнивают любимую еду, погоду, времена года или хобби. Такое задание учит замечать сходства и различия и формулировать их на простом английском языке.
</a:t>
            </a:r>
            <a:endParaRPr lang="en-US" sz="1152" dirty="0"/>
          </a:p>
        </p:txBody>
      </p:sp>
      <p:sp>
        <p:nvSpPr>
          <p:cNvPr id="15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плакат
</a:t>
            </a:r>
            <a:pPr algn="l" indent="0" marL="0">
              <a:lnSpc>
                <a:spcPct val="100000"/>
              </a:lnSpc>
              <a:buNone/>
            </a:pPr>
            <a:r>
              <a:rPr lang="en-US" sz="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Финальным продуктом может стать плакат с текстами, рисунками и короткими выводами. Он показывает общий результат работы группы и позволяет каждому участнику внести свой вклад.
</a:t>
            </a:r>
            <a:endParaRPr lang="en-US" sz="10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цикл одного задания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школьном международном интернет-проекте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школьнику для участия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нужен интернет и устройство: компьютер, планшет или школьный ноутбук. Если проект проходит на учебной платформе, потребуется также учетная запись, выданная школой.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 связь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Наушники и микрофон помогают участвовать в видеовстречах и лучше понимать собеседников. Они особенно полезны, когда нужно слушать инструкции или задавать короткие вопросы партнеру.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и тетрадь для новых слов помогают быстро проверять лексику и запоминать выражения. Это удобно, когда ученик пишет сообщение или готовит короткий текст на английском.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и 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набирать короткий текст, читать простые сообщения и соблюдать цифровую безопасность. Личные данные, пароли и лишняя информация не должны попадать в открытый доступ.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прогресс появляется там, где ученик регулярно использует язык в понятной и короткой ситуации: в переписке, ответах и небольших совместных заданиях.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результаты видны после проекта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дает постепенный, но устойчивый рост: дети чаще пишут без страха, лучше запоминают слова и охотнее участвуют в английском общении.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ожидаемых результатов участия в международном проекте для 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мешают успешной работе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сообщения труднее читать и проверять, поэтому партнер может потерять основную мысль. Лучше писать коротко, по теме и использовать простые предложения.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сроков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пропускает срок сдачи, группе сложнее собрать общий результат. Помогает четкий календарь, напоминания и привычка начинать работу заранее.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Копирование и невнимательность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Чужой текст без изменений, ошибки в словах и отсутствие проверки снижают качество работы. Перед отправкой нужно перечитать сообщение, сверить орфографию и исправить неточности.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Небезопасное 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открытом доступе нельзя указывать личные данные или отвечать без вежливых формул. Уважительный тон, осторожность и проверка смысла защищают участников и делают переписку удобной.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в итоговой работе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учебного проекта для 6 класса, сформулированные по материалам раздела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учитывает не только готовый продукт, но и то, как школьники работали вместе и насколько аккуратно выполнили задание.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результат складывается из точности, ясного языка, аккуратного оформления и вклада каждого участника в общую работу.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проект делает английский живым и полезным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проект помогает шестикласснику применять английский в реальном общении, писать коротко и уверенно, узнавать сверстников из других стран и работать вместе над понятным результатом.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2026-05-30T16:27:42Z</dcterms:created>
  <dcterms:modified xsi:type="dcterms:W3CDTF">2026-05-30T16:27:42Z</dcterms:modified>
</cp:coreProperties>
</file>