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9084" y="274425"/>
            <a:ext cx="3734531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 созвездия: строение, движение и значение для астрономии
</a:t>
            </a:r>
            <a:endParaRPr lang="en-US" sz="3128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физики звёзд к карте ночного неба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6959" y="1342200"/>
            <a:ext cx="3544282" cy="319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небо: древнее знание и современная наука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помогали людям строить календари, ориентироваться в пути и понимать мир. Сегодня их изучают спектроскопией, фотометрией и космическими наблюдениями, раскрывая строение, движение и эволюцию небесных объектов.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9163" y="1342200"/>
            <a:ext cx="3553823" cy="3284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звезда и почему она светит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Самосветящееся тело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 — это огромный раскалённый шар плазмы, состоящий преимущественно из водорода и гелия. В отличие от планет, она излучает собственный свет и тепло.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звезды идут термоядерные реакции: ядра водорода соединяются в гелий, и часть массы превращается в энергию. Именно она поддерживает высокую температуру и давление внутри звезды.
</a:t>
            </a:r>
            <a:endParaRPr lang="en-US" sz="1166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ближайшая к нам звезда, возраст которой составляет около 4,6 миллиарда лет. Температура его фотосферы примерно 5500 °C, что делает его важным эталоном для сравнения с другими звёздами.
</a:t>
            </a:r>
            <a:endParaRPr lang="en-US" sz="11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данные по спектральной классификации OBAFGKM; значения округлены.
</a:t>
            </a:r>
            <a:endParaRPr lang="en-US" sz="57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цвета звезды с её температурой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звезды служит быстрым признаком её физического состояния и помогает астрономам оценивать температуру ещё до детального анализа спектра.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 поверхности, тем ближе цвет к бело-голубому; холодные звёзды выглядят краснее.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классы звёзд и их основные характеристики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звезд показывают связь спектра, цвета и температуры поверхности.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отражает температуру: от самых горячих голубых звёзд класса O до холодных красных звёзд класса M.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Спектральная классификация OBAFGKM; справочные астрономические таблицы.
</a:t>
            </a:r>
            <a:endParaRPr lang="en-US" sz="7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звезды от рождения до финальной стадии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 облаке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формируются в холодных молекулярных облаках, где гравитация постепенно сжимает вещество. В центре будущей звезды возникает плотное и горячее ядро протозвезды.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и давление становятся достаточными, начинается термоядерный синтез. Большую часть жизни звезда проводит на главной последовательности, оставаясь устойчивой благодаря равновесию сил.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определяет путь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звёзд малой и средней массы после исчерпания топлива внешние слои уходят в пространство, а ядро превращается в белый карлик. Это сравнительно спокойный финал.
</a:t>
            </a:r>
            <a:endParaRPr lang="en-US" sz="1067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массивных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звёзды эволюционируют иначе: они становятся красными сверхгигантами, затем взрываются как сверхновые. После этого остаётся нейтронная звезда или, при большой массе, чёрная дыра.
</a:t>
            </a:r>
            <a:endParaRPr lang="en-US" sz="10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звезда рождается из межзвёздного облака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звёздной эволюции и её ветвление по массе звезды.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созвездие в астрономии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область неба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астрономии созвездие — это не только узнаваемый рисунок звёзд, но и закреплённый участок небесной сферы с точными границами, заданными для картографии неба.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для всего неба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 утвердил 88 созвездий. Вместе они покрывают всю небесную сферу без пробелов, что позволяет однозначно указывать положение объектов.
</a:t>
            </a:r>
            <a:endParaRPr lang="en-US" sz="1224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помогают находить звёзды, туманности и галактики на небесной карте. Это удобный язык координат, который связывает наблюдение неба с точными измерениями.
</a:t>
            </a:r>
            <a:endParaRPr lang="en-US" sz="12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атласы и общепринятые карты неба.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созвездия и их характерные звёзды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узнаваемые созвездия и звёзды, по которым их легко найти на небе.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созвездий определяется яркими звёздами и характерной геометрией, заметной в разные сезоны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видимой звёздной величины; общепринятая астрономическая шкала.
</a:t>
            </a:r>
            <a:endParaRPr lang="en-US" sz="624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звёздная величина и яркость объектов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звёздной величины исторически построена так, что более яркие объекты имеют меньшие или даже отрицательные значения.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блеске зависит не только от расстояния, но и от собственной светимости звезды и ослабления света в атмосфере.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и ориентирование по небу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неподвижная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находится очень близко к направлению земной оси вращения, поэтому на небе она почти не меняет положения и служит удобной точкой отсчёта для наблюдателя.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Полярную звезду, можно определить сторону севера и быстрее сориентироваться на местности. Этот приём веками помогал путешественникам, морякам и исследователям.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через Большую Медведицу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Полярную звезду легко отыскать по двум крайним звёздам ковша Большой Медведицы: мысленно продолженная линия от них указывает почти точно на неё. На схеме эта связь особенно наглядна.
</a:t>
            </a:r>
            <a:endParaRPr lang="en-US" sz="10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созвездия на небе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наблюдения: от яркого ориентира и времени года до сопоставления с картой неба и проверки официальных границ созвездия.
</a:t>
            </a:r>
            <a:endParaRPr lang="en-US" sz="9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союз; астрономическая терминология эклиптики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Астрономическое описание неба не совпадает с астрологической схемой и учитывает реальное движение Солнца, Луны и планет по небесной сфере.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выделяют созвездий зодиака, хотя эклиптика проходит и через Змееносца.
</a:t>
            </a:r>
            <a:endParaRPr lang="en-US" sz="26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астрономии и астрофизики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эволюцию звезды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задаёт внутреннее давление, температуру ядра и продолжительность жизни, поэтому именно она сильнее всего влияет на судьбу звезды.
</a:t>
            </a:r>
            <a:endParaRPr lang="en-US" sz="1138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параметры важны, но без учёта массы нельзя предсказать, станет ли звезда белым карликом, нейтронной звездой или чёрной дырой.
</a:t>
            </a:r>
            <a:endParaRPr lang="en-US" sz="11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звёзды мерцают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Турбулентная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звезды проходит через слои воздуха разной плотности, которые постоянно перемешиваются. Из-за этого лучи преломляются неравномерно, и блеск кажется меняющимся.
</a:t>
            </a:r>
            <a:endParaRPr lang="en-US" sz="1369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наблюдателя звезда выглядит почти точкой, поэтому колебания атмосферных условий заметны особенно сильно. Даже небольшое изменение пути луча сразу влияет на яркость.
</a:t>
            </a:r>
            <a:endParaRPr lang="en-US" sz="1318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планеты мерцают слабее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имеют заметный угловой размер, и их свет усредняется по диску. Поэтому атмосферные искажения видны меньше, чем у далёких звёзд.
</a:t>
            </a:r>
            <a:endParaRPr lang="en-US" sz="14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в мифах и культурах народов мира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узор — разные истории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группа звёзд могла быть для разных народов охотником, медведем, лодкой или птицей. Такая разница показывает, что люди читали небо через свой быт, природу и традиции. На иллюстрации можно сопоставить древний образ и современную карту созвездия.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 память и календарь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северных народов звёздные фигуры были связаны с сезонами, дорогами и важными событиями года. Наблюдение за небом помогало запоминать время переходов, охоты и морских маршрутов, а мифы превращали эти знания в понятные истории.
</a:t>
            </a:r>
            <a:endParaRPr lang="en-US" sz="8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711574"/>
            <a:ext cx="3432300" cy="7016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звёзды ночного неба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несколько самых заметных звёзд, их созвездия, видимая звёздная величина и примерная удалённость от Земли.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яркая звезда не всегда ближе всех: видимый блеск зависит и от собственной светимости, и от расстояния до Земли.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 и каталоги звёзд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каталоги и справочные данные о звёздах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до некоторых известных звёзд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звёзды из ярких созвездий находятся на очень разных дистанциях, поэтому яркость и близость в астрономии нельзя смешивать.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между объектами видимого неба лежат огромные промежутки: от нескольких световых лет до сотен световых лет.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звёзд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спектру определяют химический состав, температуру и скорость движения звезды. Линии поглощения дают информацию о физических условиях в её атмосфере и помогают сравнивать разные звёзды.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Измеряя блеск звезды во времени, астрономы находят переменные звёзды, вспышки и другие изменения. Эти данные важны для понимания внутреннего строения и эволюции объектов.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и параллакс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уточняет положение звёзд на небе, а параллакс позволяет измерять расстояния до ближайших из них. Это основа всей шкалы космических расстояний.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Gaia и телескоп James Webb резко повысили точность измерений и расширили число изученных звёзд. Космические приборы видят то, что сильно искажается или скрывается земной атмосферой.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которое можно читать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помогают понять устройство и развитие Вселенной, а созвездия соединяют научную точность с исторической памятью. Изучая небо, мы одновременно осваиваем язык науки и культурное наследие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2026-05-31T18:24:21Z</dcterms:created>
  <dcterms:modified xsi:type="dcterms:W3CDTF">2026-05-31T18:24:21Z</dcterms:modified>
</cp:coreProperties>
</file>