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отрицание и вопросы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отрицания и вопросы в Present Simple.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говорить о привычках, фактах, расписании и повторяющихся действиях. В отрицаниях и вопросах меняется форма do или does, а смысловой глагол остаётся в начальной форме.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Present Simple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отрицания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Present Simple строится так: подлежащее + do not/does not + глагол в начальной форме. Такая модель подходит для привычек, действий дома, в школе и на уроках.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и упражнениях часто используют сокращённые формы don’t и doesn’t. Они звучат естественно в коротких ответах и помогают писать быстрее, не меняя правила построения отрицания.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учебной речи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not и does not смысловой глагол не получает окончание -s. Поэтому говорят: They do not watch TV и He does not drive, а не watches или drives с дополнительным окончанием.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окончания -s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143849"/>
            <a:ext cx="4356600" cy="109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формы do not и does not используются с разными подлежащими.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подлежащего: do not употребляется с I, you, we, they; does not — с he, she, it.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Present Simple для отрицательных предложений
</a:t>
            </a:r>
            <a:endParaRPr lang="en-US" sz="124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do и does в отрицаниях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в речи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do not и does not часто сокращаются до don’t и doesn’t. В разговоре и учебных диалогах короткий вариант звучит естественнее и занимает меньше места.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короткая форма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don’t know. It doesn’t work. Такие предложения легко услышать в классе, дома и в коротких ответах, когда нужно быстро сообщить, что действие не происходит.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разместить пары do not — don’t и does not — doesn’t, а рядом добавить понятные картинки повседневных действий, чтобы связать форму со смыслом.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изображении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шагов при создании отрицательного предложения в Present Simple.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отрицание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отрицаниях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She doesn’t likes pizza встречается часто, потому что ученики добавляют -s по привычке. Правильный вариант: She doesn’t like pizza, без окончания у смыслового глагола.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 -s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уже есть does или doesn’t, смысловой глагол остаётся в начальной форме. Это главное правило помогает избежать ошибок в письменных упражнениях.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He don’t play football появляется, когда do выбирают без учёта подлежащего. После he нужно does, поэтому правильно: He doesn’t play football.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do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выбирается не по смыслу глагола, а по подлежащему. Это правило работает и в отрицаниях, и в вопросах Present Simple.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связано с I, you, we, they; does — с he, she, it. Значение глагола на выбор формы не влияет.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Present Simple: согласование вспомогательного глагола с подлежащим
</a:t>
            </a:r>
            <a:endParaRPr lang="en-US" sz="89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do и does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1493" y="1710453"/>
            <a:ext cx="270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в Present Simple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обычно начинается с do или does. Эта первая позиция сразу показывает, что нужно ответить да или нет, а не рассказывать длинно.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используют Yes, I do. No, she doesn’t. Повторять весь глагол не нужно: достаточно вспомогательной формы, чтобы ответ получился коротким и естественным.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do/does ставят подлежащее, а затем глагол в начальной форме. Поэтому говорят: Do you speak English? Does Anna play the piano? без лишних изменений.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общих вопросов и кратких ответов в Present Simple
</a:t>
            </a:r>
            <a:endParaRPr lang="en-US" sz="99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вопрос, краткий положительный и краткий отрицательный ответ в Present Simple.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ответе повторяется только вспомогательный глагол; смысловой глагол не повторяется. Это делает речь короче и естественнее.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вопроса и ответа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Wh-вопросы в Present Simple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Wh-слово всегда открывает вопрос и сразу подсказывает, какую информацию мы ищем: место, предмет, человека или причину. После него дальше идёт обычный порядок слов Present Simple.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начале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встречаются в заданиях про школу, дом и хобби. Они помогают спросить о привычках и занятиях: где учатся, что собирают, кто живёт рядом.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или does смысловой глагол ставится в начальной форме. Поэтому говорят Where do you study? и What does he collect? , а не studys или collects с дополнительным окончанием.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окончания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 — I, you, we, they, используем do. Если это he, she, it, нужен does. Именно вспомогательный глагол показывает, что это вопрос.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или does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собрать общий и Wh-вопрос в Present Simple без ошибок в порядке слов и форме глагола.
</a:t>
            </a:r>
            <a:endParaRPr lang="en-US" sz="119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вопросах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85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23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помогает говорить естественно и не повторять весь вопрос целиком. Если спрашивают Do you like music? , достаточно ответить Yes, I do. Такой ответ звучит быстро, ясно и по-английски привычно.
</a:t>
            </a:r>
            <a:endParaRPr lang="en-US" sz="967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лишних слов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относится к he, she или it, в коротком отрицательном ответе используется doesn’t. На уроке это выглядит просто: Does she play chess? — No, she doesn’t. Главное — повторить только вспомогательный глагол.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doesn’t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о привычке может быть сказана тремя способами: как факт, как отрицание и как вопрос.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вопросах и отрицаниях смысловой глагол остаётся в начальной форме, а различие создают do, does и not.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схема Present Simple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отрицание, вопрос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темы из повседневной жизни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легко строятся вокруг школьных дел: Do you do homework every day? Такие предложения помогают говорить о расписании, заданиях и привычках на уроках.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удобно использовать, когда речь идёт о чтении, коллекциях или творчестве. Например: What does he collect? Вопрос помогает узнать о любимом занятии без длинного объяснения.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интересы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 обычно описывают привычки и повторяющиеся события: She doesn’t watch cartoons on weekdays. Такие фразы легко связать с режимом дня дома и в школе.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часто требует Present Simple, когда нужно спросить о регулярных занятиях: Does your brother play basketball? Форма подходит для разговоров о секциях, тренировках и соревнованиях.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нужную форму перед подлежащим. После выбора проверьте, совпадает ли форма с лицом и числом.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 требуют does, а I, you, we, they — do; это правило помогает быстро строить вопросы без ошибок.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выбери do или does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временем и привычками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то, что повторяется по привычке или по расписанию: уроки начинаются, автобусы приезжают, родители работают. Это делает время удобным для разговоров о повседневной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действий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и вопросах само действие остаётся тем же: меняются только do, does и наличие not или знака вопроса. Поэтому важно следить именно за вспомогательным глаголом.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школьное расписание и картинки с ежедневными делами помогают быстрее запомнить правило. Когда ребёнок видит знакомую ситуацию, ему легче выбрать правильную форму в предложении.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наглядности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стоят рядом с действиями, которые повторяются регулярно, и помогают быстро узнать Present Simple в тексте.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действие повторяется, тем вероятнее рядом появится маркер частоты; это упрощает выбор нужной формы в вопросе или отрицании.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маркеры времени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две конструкции: do/does + not + глагол и do/does + подлежащее + глагол. Они охватывают почти все базовые задания по теме.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нужны для отрицания и вопроса в Present Simple.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Present Simple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этой теме — правильно выбрать do или does, поставить not при отрицании и не менять смысловой глагол. Тогда вопросы и ответы будут звучать грамотно и естественно.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2026-05-30T10:22:52Z</dcterms:created>
  <dcterms:modified xsi:type="dcterms:W3CDTF">2026-05-30T10:22:52Z</dcterms:modified>
</cp:coreProperties>
</file>