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наследственной информации: обзор и ключевые темы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передачи и реализации генетической информации в живых организмах.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управляет развитием организмов и передаётся потомкам. Этапы исследований: законы Менделя, открытие хромосом, структура ДНК. Современная биология изучает молекулярные механизмы и их роль в медицине и экологии.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наследственной информации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– двойная спираль из двух антипараллельных цепей с комплементарными парами оснований (аденин с тимином, гуанин с цитозином). Это основной материал наследственности во всех живых организмах.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геном содержит около 3,2 миллиарда пар нуклеотидов, при этом только 1,5% кодируют белки, а остальное — регуляторные и некодирующие участки, влияющие на генетическую активность.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ДНК: структура, функции и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оснований и гибридизация цепей гарантируют надёжную передачу наследственной информации во время клеточного деления.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копирования ДНК обеспечивает идентичность генетической информации в дочерних клетках.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учебники молекулярной биологии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и реализации наследственной информации
</a:t>
            </a:r>
            <a:endParaRPr lang="en-US" sz="1892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репликации, транскрипции и трансляции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репликации двойная спираль ДНК расплетается специальными белками, образуется репликативная вилка, где начинается синтез новых цепей.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 и терминация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Дочерние цепи синтезируются по принципу комплементарности; процесс завершается отделением двух идентичных молекул ДНК, готовых к распределению в дочерние клетки.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репликации ДНК в клетке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 репликация начинается с одной точки и проходит быстро, что обеспечивает быстрое размножение бактерий.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множество точек инициации, что позволяет синхронизировать процесс удвоения большого генома.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полуконсервативный: каждая новая молекула ДНК содержит старую и новую цепь, что снижает вероятность ошибок.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стадии репликации у эукариот сложнее, что важнее для поддержания целостности больших и сложных геномов.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механизмов репликации у прокариот и эукариот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64" y="2477750"/>
            <a:ext cx="323357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трёх представителей живых организмов: бактерии, дрожжи, человек.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и размер генома существенно увеличиваются от бактерий к человеку, с уменьшением доли кодирующих участков.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человека», 2003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параметры геномов организмов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репликации ДНК в клеточном цикле эукариот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происходит в S-фазе, когда весь геном удваивается перед делением клетки.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занимает 6-8 часов в человеческой клетке, что связано с масштабами и сложностью генома.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отстающей цепи синтезируются фрагменты Оказаки, которые затем соединяются лигазой для образования цельной цепи.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ДНК-полимеразы синтезируют новые цепи, добавляя нуклеотиды по принципу комплементарности.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Геликаза расщепляет двойную спираль, ускоряя процесс расплетания ДНК.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 скрепляет фрагменты Оказаки, обеспечивая непрерывность цепей на отстающей нитке.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Репарационные системы исправляют ошибки, снижая риск мутаций и поддерживая генетическую стабильность.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репликации ДНК и устранение ошибок копирования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состоит из чередующихся кодирующих экзонов и некодирующих интронов, образующих единую последовательность, которая транскрибируется в пре-мРНК перед обработкой.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активности генов осуществляется с помощью промоторов, энхансеров, сайленсеров и операторов, которые управляют уровнем транскрипции и обеспечивают адаптацию клеток.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 регуляция часто базируется на операторах (например, лак-оператор), а у эукариот - на сложной сети регуляторных элементов и влиянии эпигенетических факторов.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гена и механизмы регуляции экспрессии
</a:t>
            </a:r>
            <a:endParaRPr lang="en-US" sz="25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представляет собой синтез иРНК на матрице ДНК, инициирующийся с промотора и завершающийся терминатором, под контролем РНК-полимеразы.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происходит на рибосомах, где иРНК служит шаблоном для сборки аминокислот в белок, а тРНК доставляет соответствующие аминокислоты.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Рибосомная РНК формирует структуру рибосомы, обеспечивая правильное считывание кода и эффективность синтеза белка.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представлен триплетами нуклеотидов, универсален для всех организмов, однако митохондриальная ДНК содержит исключения из этого правила.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и трансляция: реализация генетической информации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экспрессии генов на развитие и специализацию клеток
</a:t>
            </a:r>
            <a:endParaRPr lang="en-US" sz="2036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активности генов приводят к дифференцировке клеток, формируя разнообразие тканей и органов в организме.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гены, кодирующие изоформы гемоглобина, по-разному активны в эмбриональном и взрослом периодах, обеспечивая адаптацию к кислородным условиям.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механизмы, такие как метилирование ДНК и модификация гистонов, регулируют включение и выключение генов без изменений самой ДНК.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представляют собой изменения в нуклеотидной последовательности, способные изменять структуру и функцию белков, что приводит к заболеваниям, например, серповидноклеточной анемии.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затрагивают структуры или количество хромосом, вызывая широкий спектр эффектов — от малозаметных до тяжёлых наследственных патологий.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и хромосомные мутации и их последствия для организма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восстановления ДНК: биологическая роль и клиническое значение
</a:t>
            </a:r>
            <a:endParaRPr lang="en-US" sz="293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ежедневно испытывают тысячи повреждений ДНК, которые устраняются репарационными системами для поддержания генетической стабильности.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Эксцизионная репарация удаляет повреждённые участки и восстанавливает целостность молекулы с помощью специализированных ферментов.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этих механизмов приводят к накоплению мутаций и развитию болезней, включая различные формы рака, подчёркивая важность репарации.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Метилирование цитозинов ДНК влияет на активность генов, уменьшая доступ РНК-полимеразы к ДНК и подавляя транскрипцию.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гистонов, такие как ацетилирование и метилирование, изменяют структуру хроматина, влияя на регуляцию генной экспрессии.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Некодирующие РНК, например микроРНК, регулируют стабильность мРНК и могут блокировать её трансляцию, обеспечивая посттранскрипционный контроль.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изменения могут возникать под влиянием внешних факторов и даже передаваться по наследству, влияя на фенотип без изменений ДНК.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Эпигенетика: дополнительные уровни контроля наследственности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— нарушение обмена аминокислот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связана с мутацией в гене PAH, приводящей к недостаточной активности фермента фенилаланингидроксилазы. Без диетических ограничений на фенилаланин развивается серьёзное умственное отставание.
</a:t>
            </a:r>
            <a:endParaRPr lang="en-US" sz="945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— нарушение функций эпителия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гена CFTR вызывает нарушение транспорта ионов в клетках дыхательных путей и поджелудочной железы. Заболевание приводит к хроническим инфекциям и нарушению пищеварения.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формы рака: мутации в BRCA1 и BRCA2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генах-супрессорах опухолей увеличивают риск развития рака молочной железы и яичников. Ранняя диагностика помогает в профилактике и лечении.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болезней, обусловленных ошибками реализации
</a:t>
            </a:r>
            <a:endParaRPr lang="en-US" sz="27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Завершённый в 2003 году проект позволил расшифровать почти весь человеческий геном, открытие миллионов вариаций делает возможной индивидуализацию подходов к медицине.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генома человека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вариации ДНК влияют на предрасположенность к болезням, что позволяет создавать персонализированные методы диагностики и терапии.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Полиморфизмы и наследственные заболевания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данных генома способствует развитию новых лекарств и методов лечения, учитывающих уникальные генетические особенности каждого человека.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генетической медицины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человека: открытия и перспективы современной генетики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редактирования генома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CRISPR/Cas9, TALEN и цинк-пальцевые нуклеазы позволяют прецизионно изменять ДНК, открывая новые возможности в лечении наследственных заболеваний.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генетической инженерии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трансгенные растения и животные с улучшенными характеристиками, а также разрабатываются генные терапии для коррекции дефектов у человека.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технологий сопряжено с рисками и биоэтическими дилеммами, требующими чёткого регулирования и осознанного использования достижений.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генной инженерии: достижения и вызовы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знаний о наследственной информации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наследственной информации — основа индивидуального развития и здоровья. Знания в этой сфере позволяют эффективно применять генетику в медицине и биотехнологиях, требуя ответственного подхода.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2026-05-10T04:29:41Z</dcterms:created>
  <dcterms:modified xsi:type="dcterms:W3CDTF">2026-05-10T04:29:41Z</dcterms:modified>
</cp:coreProperties>
</file>