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— основа поддержки и движения организма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каркас тела, защищающий органы и обеспечивающий движение.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и греки исследовали кости для мумификации и лечения ран. В эпоху Возрождения ученые впервые подробно описали скелет. Современная анатомия помогает лечить болезни и понимать строение тела.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человеческого скелета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скелета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осевой скелет входят череп, позвоночник и грудная клетка. Он образует центральную часть тела и поддерживает его структуру.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Добавочный скелет включает кости рук и ног, обеспечивая движение и взаимодействие с окружающей средой.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состоят из плотной костной ткани, содержащей 65% минеральных веществ, преимущественно кальция и фосфора, что обеспечивает твёрдость.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35% составляют органические вещества, главным образом коллаген, придающий костям упругость и гибкость.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кости покрыта надкостницей, под которой скрывается плотное вещество, а в центре размещён костный мозг.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костей и их состав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скелета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форма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поддерживает массу тела, формируя его очертания и позволяя сохранять вертикальное положение во время движения и покоя.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жизненно важных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Кости, например, череп и рёбра, образуют защитные каркасы для мозга, сердца и лёгких, предохраняя их от травм и ударов.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обмене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служат местом крепления мышц и участвуют в минерализации, а также образовании кровяных клеток в костном мозге.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плотности костей по возрасту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плотность костей достигается примерно в 25 лет, а затем постепенно снижается с возрастом.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плотности у пожилых увеличивает риск переломов, поэтому важно заботиться о здоровье костей заранее.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Health Organization, 2021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типы костей в скелете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и короткие кости защищают органы и обеспечивают гибкость, как например рёбра и кости запястья.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кости, такие как бедренная, обеспечивают движение и опору благодаря своей длине и прочной структуре.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90897"/>
            <a:ext cx="4867800" cy="26486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кости человеческого скелета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костей в основных частях тела человека. Наибольшее число находится в конечностях, обеспечивая гибкость и движение.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и ноги содержат наибольшее число костей, что обеспечивает сложные движения.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Gray's Anatomy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назначение черепа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разделён на мозговой отдел, который надёжно защищает головной мозг от повреждений.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Лицевой отдел формирует контуры лица и поддерживает органы чувств, такие как глаза, нос и рот.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череп состоит из 22 костей, соединённых твёрдыми швами для прочности и устойчивости.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Швы позволяют тканям расширяться в детском возрасте и помогают сохранять целостность структуры взрослого черепа.
</a:t>
            </a:r>
            <a:endParaRPr lang="en-US" sz="9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— центральная ось тела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позвоночника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состоит из 33-34 позвонков, объединённых в пять отделов: шейный, грудной, поясничный, крестцовый и копчиковый, что обеспечивает гибкость и устойчивость тела.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позвоночника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защищает спинной мозг, обеспечивает амортизацию при движении и поддерживает вертикальное положение тела, являясь важной опорой скелета.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соединений костей: схема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соединений костей по подвижности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скелета в защите внутренних органов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и грудина охраняют сердце и лёгкие, создавая прочный каркас. Тазовые кости защищают мочеполовую систему, а позвоночник оберегает спинной мозг, обеспечивая целостность нервных путей.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обеспечивает надёжную защиту головного мозга и органов зрения, предотвращая их повреждения при ударах и падениях. Он состоит из сложных костных структур, устойчивых к внешним воздействиям.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состава костной ткани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Гидроксиапатит кальция — главный минерал, придающий костям прочность и жёсткость. Органические компоненты обеспечивают эластичность и способность к восстановлению.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минералами и органическими веществами необходим для здоровья костей и предотвращения их хрупкости.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«Биология», 2022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костей у детей и подростков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роста костей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растут в специальных зонах — эпифизарных пластинах, где клетки активно делятся и формируют новую ткань. Этот процесс продолжается до завершения полового созревания.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рост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нормального роста важны достаточные уровни кальция и витамина D, а также регулярные физические нагрузки и сбалансированное питание во время детства и подросткового периода.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и травмы скелета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травма скелета, особенно у детей и пожилых. Требует своевременного лечения и иммобилизации для правильного сращения костей.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Искривления позвоночника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Патологии, такие как сколиоз, вызывают деформацию позвоночника, что может привести к болям и нарушению функции органов.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Рахит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из-за дефицита витамина D у детей, приводит к нарушению формирования костной ткани и слабости скелета.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Остеопороз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Заболевание из-за уменьшения плотности костной ткани у взрослых, повышает риск переломов и требует медикаментозного и диетического лечения.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продукты для здоровых костей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основные продукты с высоким содержанием кальция, способствующего укреплению костей и профилактике их ломкости.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данных продуктов поддерживает прочность костей и предотвращает развитие заболеваний скелета.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костей после повреждений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после перелома формируется гематома, служащая основой для последующего восстановления кости и защиты повреждённой области.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образуется костная мозоль, соединяющая отломки и обеспечивающая жёсткость. Этот процесс особенно быстр у детей благодаря активному метаболизму.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восстановление длится от 4 до 12 недель и требует покоя, сбалансированного питания и отсутствия воспалений для успешного сращения.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костной системе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и самая маленькая кости в теле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Бедренная кость достигает длины до 50 сантиметров и является самой длинной в организме. Самая маленькая, стремечко в ухе, имеет всего 2,5 миллиметра — она участвует в передаче звуковых колебаний.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костей у детей и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ребёнка полностью обновляется около 7 лет, у взрослого процесс занимает 10 лет. Кости обладают высокой прочностью, сравнимой с чугуном, но остаются лёгкими и гибкими.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494" y="1597175"/>
            <a:ext cx="210262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813" y="2853099"/>
            <a:ext cx="233625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494" y="4109015"/>
            <a:ext cx="210262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скелете для современного человека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Ортопедические знания помогают диагностировать болезни скелета и разрабатывать современные методы лечения и протезирования повреждённых участков.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Тренеры используют анатомию для создания безопасных и эффективных программ, уменьшая риск травм и улучшая спортивные результаты у разных возрастных групп.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и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ускорять реабилитацию после травм скелета, применяя физиотерапию и специальные упражнения для восстановления функций.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— залог здоровья и активности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здоровья скелета обеспечивает опору, движение и защиту внутренних органов. Важно регулярно заниматься физкультурой, следить за питанием и вовремя лечить заболевания для активной 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2026-05-08T16:20:19Z</dcterms:created>
  <dcterms:modified xsi:type="dcterms:W3CDTF">2026-05-08T16:20:19Z</dcterms:modified>
</cp:coreProperties>
</file>