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фигуры с вершинами, сторонами и диагоналями.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Многоугольники: основные понятия и виды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126" y="142875"/>
            <a:ext cx="4051598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многоугольники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теме школьники учатся распознавать многоугольники, различать их виды и применять свойства в чертежах, измерениях и простых геометрических задачах.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многоугольника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образован отрезками, которые идут один за другим и соединяются концами. Такая фигура имеет границу, составленную из сторон, и чёткий замкнутый контур.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фигура считалась многоугольником, её контур должен замыкаться. Если цепочка отрезков остаётся открытой, перед нами ломаная линия, а не многоугольник.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 у соседних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стороны обязательно имеют одну общую вершину. Именно в этих точках стороны соединяются, а фигура приобретает правильную форму и внутренние углы.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пересечений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Несоседние стороны не должны пересекаться. Если отрезки пересекаются где-то внутри фигуры, а не в вершинах, она уже не соответствует определению многоугольника.
</a:t>
            </a:r>
            <a:endParaRPr lang="en-US" sz="13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многоугольника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 — это отрезки, из которых состоит граница многоугольника. Именно они задают его форму и позволяют измерять периметр при решении задач.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 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 — точки соединения сторон, а углы находятся внутри фигуры между соседними сторонами. По ним удобно описывать строение многоугольника и сравнивать разные фигуры.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две несоседние вершины многоугольника. Она помогает исследовать фигуру, находить нужные отрезки и устанавливать важные закономерности в геометрии.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показать все элементы на одном чертеже, становится легче увидеть связь между сторонами, вершинами, углами и диагоналями. Такой рисунок особенно полезен при разборе задач.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по числу сторон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название фигуры в зависимости от количества сторон.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сложнее контур. Названия большинства фигур напрямую связаны с числом их сторон.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классификация многоугольников по числу сторон.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многоугольников по числу сторон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порядок фигур от самой простой к более сложной.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сторон идёт равномерно, поэтому удобно сравнивать фигуры по их названию и форме.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многоугольников по числу сторон.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и невыпуклые многоугольники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выпуклого многоугольника все внутренние углы меньше 180°, а любой отрезок между двумя его вершинами остаётся внутри фигуры. Это самый удобный для изучения случай.
</a:t>
            </a:r>
            <a:endParaRPr lang="en-US" sz="1385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Невыпуклая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невыпуклого многоугольника хотя бы один внутренний угол больше 180°. Из-за этого часть диагоналей может выходить за пределы фигуры, и её форма выглядит «вогнутой».
</a:t>
            </a:r>
            <a:endParaRPr lang="en-US" sz="1385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 — поведение углов и диагоналей. Если по рисунку видно, что фигура не вмещает все соединения вершин внутри, значит, она невыпуклая.
</a:t>
            </a:r>
            <a:endParaRPr lang="en-US" sz="13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фигуры на принадлежность к многоугольникам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определении многоугольника и проверке его контура.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Треугольник: первый шаг в мир многоугольников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всего из трёх сторон, трёх вершин и трёх углов, поэтому с него удобно начинать знакомство с многоугольниками. Его форма встречается в чертежах, схемах и опорных конструкциях, где важна прочность и ясность построения.
</a:t>
            </a:r>
            <a:endParaRPr lang="en-US" sz="124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рассматривают равносторонние, равнобедренные и разносторонние треугольники, а также прямоугольные и остроугольные. Каждый вид отличается длинами сторон или величинами углов, но все они сохраняют общий признак многоугольника.
</a:t>
            </a:r>
            <a:endParaRPr lang="en-US" sz="12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и их основные виды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четырёхугольники имеют по четыре стороны, четыре вершины и четыре угла. Это объединяет квадрат, прямоугольник, ромб, параллелограмм, трапецию и дельтоид.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отличается равными сторонами и прямыми углами, а прямоугольник — прямыми углами при равных противоположных сторонах. Эти фигуры часто встречаются в окружающих предметах.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все стороны равны, а у параллелограмма равны противоположные стороны и углы. Оба вида помогают увидеть, как по-разному может выглядеть четырёхугольник.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 дельтоид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имеет только одну пару параллельных сторон, а дельтоид напоминает воздушного змея. Эти фигуры показывают, что одинаковое число сторон не означает одинаковую форму.
</a:t>
            </a:r>
            <a:endParaRPr lang="en-US" sz="12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многоугольника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фигуру можно разбить на треугольники, поэтому сумма растёт равномерно.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одной стороны увеличивает сумму внутренних углов на 180°.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«Многоугольники»; значения по формуле суммы внутренних углов.
</a:t>
            </a:r>
            <a:endParaRPr lang="en-US" sz="6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на столько увеличивается сумма внутренних углов при добавлении каждой стороны.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лежит в основе формулы для n-угольника и помогает быстро находить неизвестные углы в задачах.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формула суммы внутренних углов многоугольника.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приведены примеры фигур, у которых все стороны и все углы равны.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примеров сохраняются одинаковые стороны и углы, поэтому они отличаются высокой симметрией.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определение правильного многоугольника.
</a:t>
            </a:r>
            <a:endParaRPr lang="en-US" sz="7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931" y="1164625"/>
            <a:ext cx="2865038" cy="235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Пчелиные соты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Шестиугольная форма помогает сотам плотно заполнять пространство без лишних промежутков. Поэтому ячейки выглядят как аккуратный повторяющийся узор, который легко заметить на крупном изображении улья.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каркасы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часто используют в мостовых фермах и металлических каркасах. Такая форма хорошо держит нагрузку, поэтому конструкция остаётся устойчивой даже при большой длине пролёта.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Четырёхугольные формы встречаются в плитке, окнах, экранах и тетрадных листах. Они удобны для изготовления и легко вписываются в прямолинейные конструкции и повседневные предметы.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многоугольники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диагоналей в многоугольниках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соединяют несоседние вершины и помогают изучать внутреннее строение фигуры.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быстрее растёт число диагоналей; зависимость становится всё более заметной.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формула числа диагоналей многоугольника.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0" y="2794812"/>
            <a:ext cx="514800" cy="68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50" y="4003662"/>
            <a:ext cx="600600" cy="6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многоугольника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находят, складывая длины всех сторон фигуры. Это универсальный способ для любого многоугольника, независимо от его формы и числа вершин.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квадратом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6 см, то периметр составляет 24 см. Нужно просто умножить длину стороны на четыре, потому что все стороны одинаковые.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применяют, когда надо измерить границу фигуры, подсчитать длину ограждения или проверить, хватит ли материала для замкнутого контура.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и проверить многоугольник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правилах определения многоугольника и проверке его свойств.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многоугольников по признакам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многоугольник может сразу подходить под несколько признаков и попадать в разные группы.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удобна тем, что показывает фигуру сразу с нескольких сторон, а не только по одному свойству.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признаки классификации многоугольников. Диаграмма носит учебно-иллюстративный характер.
</a:t>
            </a:r>
            <a:endParaRPr lang="en-US" sz="5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многоугольников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ломаной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ломаная линия является многоугольником. Для ответа важно проверить, замкнут ли контур и образует ли он фигуру без разрывов.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Незамкнутый контур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последний отрезок не соединён с первым, фигура остаётся незавершённой. Такая запись не подходит под определение многоугольника и приводит к ошибке в задаче.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стороны пересекаются не в вершинах, фигура перестаёт быть обычным многоугольником. Особенно важно внимательно смотреть на рисунки с острыми выступами и «перекрёстками».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 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несоседние вершины, а сторона — соседние. Если перепутать эти элементы, легко неверно посчитать количество отрезков или сделать ошибочный вывод о фигуре.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Многоугольники: 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помогают увидеть, как геометрия работает в чертежах, задачах и окружающих предметах. Главное — уметь распознавать фигуру, находить её элементы и использовать свойства без ошибок.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2026-05-29T05:08:15Z</dcterms:created>
  <dcterms:modified xsi:type="dcterms:W3CDTF">2026-05-29T05:08:15Z</dcterms:modified>
</cp:coreProperties>
</file>