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писателя: человек, эпоха, произведение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биография автора раскрывает смысл текста и его эпоху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3406050" y="435540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личность автора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помогает увидеть, как жизненный опыт, историческая среда и внутренние убеждения автора превращаются в темы, образы и конфликты произведения.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как основа творческого пути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чтение, семейная среда и школьные впечатления нередко задают первые литературные интересы и определяют круг тем, к которым автор возвращается позже.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Учёба, профессия, общественная деятельность, переезды и личные испытания меняют взгляд писателя на мир, углубляют психологическое видение и расширяют художественный опыт.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людьми, семейные истории, реальные события и пережитый собственный опыт часто становятся материалом, который затем преобразуется в образную систему произведения.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время влияет на писателя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как источник тем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Войны, реформы, цензура и общественные перемены заставляют писателя выбирать особый ракурс изображения действительности. Через такие обстоятельства в текст входят напряжение эпохи, новые конфликты и неожиданные вопросы, которые невозможно понять вне времени создания.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среда в деталях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автора, страницы журналов, городские виды и архивные материалы помогают увидеть не только человека, но и мир вокруг него. Эти изображения напоминают, что литература рождается в конкретной культурной атмосфере и вступает с ней в диалог.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составляющие личности писателя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элементы чаще всего формируют художественный мир автора и его интонацию.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жизненный опыт и мировоззрение: именно они сильнее всего определяют выбор тем и оценку событий.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 основе школьного литературоведческого анализа; дата не требуется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Мировоззрение и система ценностей автора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к свободе, долгу, справедливости и человеческому достоинству определяет, какие конфликты становятся для писателя главными и какие вопросы он ставит перед читателем.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автора заметны в том, кому он доверяет симпатию, кого критикует, какие поступки считает достойными уважения и как строит нравственную оценку героев.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анализе произведения важно искать не только сюжет, но и скрытую систему взглядов, потому что именно она объясняет смысловые акценты и авторскую позицию.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формирования личности писателя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различные жизненные обстоятельства отражаются в литературном творчестве.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автора формируется не одним обстоятельством, а их сочетанием; частный опыт постоянно взаимодействует с культурной и исторической средой.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анализа литературы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939" y="1324125"/>
            <a:ext cx="511500" cy="454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739" y="2179071"/>
            <a:ext cx="495900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0739" y="3932084"/>
            <a:ext cx="495900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склад и творческий темперамент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жесту, интонации и детали позволяет писателю точно передавать характеры и создавать убедительную художественную среду.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самоанализ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память сохраняет впечатления, а склонность к размышлению помогает преобразовать личный опыт в обобщённый смысл произведения.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Сопереживание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чувствовать другого человека делает образы живыми и позволяет автору показывать не только поступки, но и внутреннюю драму героя.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Темперамент в стиле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фразы, выбор сравнений и тип конфликта нередко отражают характер автора: сдержанный, напряжённый или эмоционально открытый.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жизненный опыт превращается в художественный текст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личное переживание становится литературным образом и общим смыслом.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писателя как культурный документ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Портрет, фотография или автограф показывают не только внешность автора, но и его статус в культуре, привычки времени и профессиональную среду, в которой создавались произведения.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одежды, интерьера, книг и рукописей помогают связать образ писателя с конкретной эпохой, местом жизни и литературной репутацией, что особенно важно для школьного анализа.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Творческая лаборатория автора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наброски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фиксирует замысел в кратких заметках, планах и отдельных сценах. На этом этапе особенно заметны поиски темы, героев и общей интонации будущего произведения.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Черновая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рукописи появляются перестановки, сокращения, новые эпизоды и замены слов. Текст уточняется, а не просто переписывается заново.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Редакция и правка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проверяет логику сюжета, точность деталей и выразительность языка. Исправления показывают, какие решения были отвергнуты и почему.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Завершённый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версия сохраняет следы многократной работы и превращает личный опыт в художественно выверенную форму с общезначимым смыслом.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которые чаще всего рождаются из личного опыта
</a:t>
            </a:r>
            <a:endParaRPr lang="en-US" sz="2231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не диктует сюжет буквально, но задаёт эмоциональную энергию, из которой вырастает тема и авторская интонация.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личные переживания усиливают темы конфликта и нравственного выбора; наиболее универсальной становится тема поиска смысла.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литературного анализа; дата не требуется.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автора как отражение личности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Лексический выбор показывает, как писатель воспринимает мир: его речь может быть строгой и точной или, наоборот, свободной, образной, насыщенной эмоциональными оттенками.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и ритм фразы выдают внутренний темперамент автора: короткие конструкции создают собранность, а развёрнутые периоды — размышление, напряжение или лирическую широту.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стиль проявляются мера, вкус, чувство дистанции к изображаемому и нравственная позиция: язык становится не оболочкой, а способом думать о человеке.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повторы, метафоры и сравнения не только украшают текст, но и формируют устойчивый художественный почерк, по которому читатель узнаёт автора.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195280"/>
            <a:ext cx="3239400" cy="11766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писателя и литературный герой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герой не равен автору, хотя может нести следы его опыта и взглядов.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переживание в произведении преобразуется в образ, а авторская позиция проявляется шире, чем через одного персонажа.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теории литературы и школьному анализу текста.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ответственность писателя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влияет на читательские представления о добре, справедливости и человеческом достоинстве, поэтому его слово требует точности, честности и уважения к сложности личности.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Упрощённое изображение человека обедняет литературу: сильный текст показывает не схему характера, а внутреннюю борьбу, противоречия и цену нравственного выбора.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Этическая сила произведения определяется не лозунгом, а убедительностью наблюдения, глубиной сочувствия и способностью автора говорить о трудном без морализаторства.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Письма, дневники и архивы автора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дневники позволяют увидеть автора вне завершённого текста: в сомнениях, дружбе, творческих планах, спорах и повседневных заботах. Это особенно важно для понимания его интонации.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Архивные материалы уточняют исторический контекст и помогают отличить документальный факт от поздней легенды. Рукописи, конверты и записи становятся надёжной основой для школьного анализа.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изучать личность писателя в школьном анализе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проверяемых фактах и помогает связать биографию автора с его художественным миром.
</a:t>
            </a:r>
            <a:endParaRPr lang="en-US" sz="107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восприятие автора читателем
</a:t>
            </a:r>
            <a:endParaRPr lang="en-US" sz="2121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 часто формируется ещё до подробного чтения: по языку, теме и общей интонации произведения.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сильное воздействие оказывают стиль и актуальность тем; остальные факторы усиливают интерес, но обычно работают через них.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школьной практике чтения и анализа литературы; дата не требуется.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писателя в школьном литературном анализе
</a:t>
            </a:r>
            <a:endParaRPr lang="en-US" sz="2283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анализ начинается с фактов: биографии, дат, исторического фона и документальных источников. Только так можно избежать произвольных выводов и неточных ассоциаций.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 жизни автора важны лишь тогда, когда они действительно проясняют текст: тему, образы, композицию, язык, конфликты и систему оценок.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подменять исследование легендами или слухами: личность писателя должна рассматриваться через проверяемые материалы, а не через случайные биографические совпадения.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результат анализа — обоснованный вывод о том, как индивидуальный опыт автора преобразован в художественный мир и какую позицию он выражает.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писателя как ключ к пониманию литературы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личности автора помогает увидеть, как биография, эпоха и мировоззрение превращаются в художественный смысл. Такое чтение делает литературу глубже, точнее и ближе к подлинной истории.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2026-05-23T18:55:55Z</dcterms:created>
  <dcterms:modified xsi:type="dcterms:W3CDTF">2026-05-23T18:55:55Z</dcterms:modified>
</cp:coreProperties>
</file>