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Рисуночное письмо: как картинки стали сообщениями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умели говорить задолго до букв.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было помнить про охоту, еду, обмен и праздники, одной памяти стало мало. Тогда важные сведения стали отмечать знаками на камне, глине и дереве.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начали рисовать сообщения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рисуночном письме знак был похож на то, что он обозначал: солнце, рыбу, человека или дорогу. Такой рисунок легко узнавался даже без длинного текста.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знак передавал не только предмет, но и мысль. Он мог означать просьбу, предупреждение, путь или еду — почти как очень короткое сообщение.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рисуночное письмо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Позже знаки появлялись на папирусе и пергаменте. Эти материалы были легче, поэтому записи можно было переносить с собой.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камне знаки вырезали или высекали. Такие изображения держались очень долго, словно камень решил ничего не забывать.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глине писали палочкой, а потом обжигали таблички. После этого они становились твёрдыми, как маленькие кирпичики.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оставляли древние знаки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картинки к письменному знаку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изображения постепенно становились удобнее для письма и начали передавать не только предметы, но и звуки.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иероглифы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писцов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долго запоминали символы и тренировались писать аккуратно. Их тексты украшали стены храмов и страницы папируса, как настоящие древние произведения.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иероглифов было очень много, поэтому учиться читать и писать было непросто. Каждый знак мог обозначать слово, звук или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26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глине в Месопотамии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Тростниковая палочка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писали мягкой палочкой по влажной глине. Отпечатки получались чёткими и короткими, поэтому письмо было удобно наносить быстро.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Клинья вместо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от палочки напоминали маленькие клинья. Из-за этого такое письмо назвали клинописью, и название отлично подходит к его виду.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помогала считать зерно, товары и налоги. Без неё было бы трудно помнить, кто что принёс, взял или должен.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письмом записывали не только числа, но и законы. Так важные правила можно было хранить долго и показывать другим людям.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высыхания или обжига таблички становились прочными. Они хранили сведения намного дольше, чем обычная запись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Пиктограмма похожа на маленькую картинку и показывает конкретный предмет: человека, дом, животное или лодку. Её смысл обычно понятен с первого взгляда.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Идеограмма передаёт уже не вещь, а идею: мир, опасность, дорогу или дом. Если рядом стоят другие знаки, значение может немного меняться.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и идеограммы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Картинки помогали понять сообщение без длинного текста. Иногда одного знака хватало, чтобы догадаться, о чём идёт речь.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изображения удобно было ставить на товары, предметы и короткие записки. Они работали почти как маленькие подсказки.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Рисуночное письмо особенно выручало там, где люди говорили на разных языках. Картинка часто понятнее слов, и это очень удобно.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рисуночное письмо было удобным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и тот же знак мог читаться по-разному. Всё зависело от соседних символов, поэтому без опыта легко запутаться.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Длинные истории и сложные мысли передавать было трудно. Для этого требовалось много знаков, а это уже не очень быстро.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Учиться такому письму было долго и непросто. Люди постепенно искали более удобные способы записи, чтобы писать быстрее и точнее.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трудным в таком письме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как древний рассказ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которая осталась на камне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пещер люди рисовали зверей с большими рогами, охотников с копьями и следы погони. Такой рисунок помогал помнить удачную охоту и объяснял, как всё произошло, даже тем, кто не был там лично.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хранит историю племени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скалах можно увидеть лодки, танцы, костры и фигуры людей рядом друг с другом. Это были не просто картинки для красоты: они рассказывали о жизни племени, его делах, праздниках и важных событиях.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Рисуночное письмо у разных народов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использовали иероглифы, шумеры — клинопись, а древние жители Китая создавали знаки, похожие на упрощённые рисунки. У каждого народа были свои формы письма, но цель была одной — сохранить сообщение.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майя и ацтеков изображения тоже помогали записывать важные сведения. Знаки могли показывать правителей, события, дары, города и обряды. Так рисунок становился способом хранить память целого народа.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люди придумывали письмо независимо друг от друга. Это происходило потому, что всем нужно было запоминать урожай, торговлю, законы и праздники, а одной памяти для этого часто не хватало.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 древние системы письма, видно: люди очень похожи в своём желании передавать мысли. Они выбирали самый понятный путь — сделать изображение носителем смысла, а не только украшением.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 был похож на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знаки напоминали настоящие вещи: солнце, рыбу, дом или человека. Их было легко узнать, но рисовать такие изображения быстро получалось не всегда. Со временем линии стали проще и короче.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звуки и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людям понадобилось писать быстрее, один знак начал обозначать не только предмет, но и звук. Так письмо стало удобнее, а позже появились алфавиты, где каждая буква передаёт отдельный звук речи.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рисунка к букве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древнего письма живёт сегодня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 дорогах предупреждают, подсказывают и помогают не заблудиться. Их понимают без длинной надписи, поэтому они работают почти так же, как древние изображения, только в современном виде.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Кнопки, стрелки и маленькие рисунки на экране помогают быстро понять, что нажать. Такие значки похожи на древние знаки тем, что сразу подсказывают действие, а не заставляют читать длинный текст.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на телефоне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в школе, музее, аэропорту или на вокзале помогают людям быстро найти нужное место. Они особенно полезны там, где рядом могут быть люди с разными языками.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в городе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 эмодзи передают настроение, шутку или удивление всего одним знаком. Это очень похоже на древнюю идею: картинка может заменить целую фразу и сделать сообщение живее.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читают древние знаки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сам знак, потом на место находки и сравнивают его с другими надписями, чтобы понять смысл всего сообщения.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труд требовал терпения, аккуратности и хорошей памяти. Поэтому писца уважали почти как настоящего хранителя знаний, а учёба у него могла продолжаться много лет.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умели писать без ошибок и знали множество знаков. Для этого они долго учились и каждый день тренировались, чтобы быстро записывать слова правителей и простые хозяйственные сведения.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работа была очень важной. Писцы вели записи о зерне, налогах, приказах и событиях, которые нужно было сохранить надолго, чтобы ничего не забыть и не перепутать.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— мастера древнего письма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 древним рисункам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рисункам можно понять, какие животные жили рядом с людьми и на кого они охотились. Если на изображении есть лодки, сети или поля, значит, люди умели ловить рыбу, работать на земле и жить рядом с водой.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изображения рассказывают и о том, что было важным для людей. Праздники, дома, танцы и сцены из жизни помогают представить их мир лучше любых догадок, будто старинная картинка сама шепчет свою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понимать картинки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часто говорит почти сама за себя. Если нарисован дом, человек или солнце, смысл угадывается быстро, даже когда вокруг нет длинного текста и сложных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помогает включить воображение. Ребёнок не просто читает знак, а сразу представляет предмет, действие или событие, словно решает маленькую загадку.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Рисуночное письмо похоже на игру, потому что в нём есть и рисунок, и смысл, и догадка. Это делает древние знаки интересными и немного волшебными.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удобно рассматривать, сравнивать и запоминать. Поэтому они хорошо подходят для первых шагов в знакомстве с историей письма и с древним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Рисуночное письмо помогло людям сохранять важные мысли тогда, когда ещё не было привычных книг. Оно стало способом помнить добычу, законы, события и простые просьбы.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простых картинок постепенно выросли более сложные системы письма. Знаки становились короче, быстрее и удобнее, а затем появились буквы, передающие звуки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очень изменил жизнь людей. Общаться стало легче, знания начали накапливаться, а память человечества превратилась в большую общую книгу, которую можно пополнять снова и снова.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рисуночного письма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рисуночное письмо важно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Рисуночное письмо открыло людям путь от картинки к букве и показало, что смысл можно передавать разными способами. Его следы живут в знаках, символах и эмодзи вокруг нас.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2026-05-21T09:13:22Z</dcterms:created>
  <dcterms:modified xsi:type="dcterms:W3CDTF">2026-05-21T09:13:22Z</dcterms:modified>
</cp:coreProperties>
</file>