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Гоголь. «Шинель»: человек и его достоинство
</a:t>
            </a:r>
            <a:endParaRPr lang="en-US" sz="2955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Акакия Акакиевича о бедности, надежде и человеческом достоинстве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Гоголя показывает жизнь бедного чиновника, холодный Петербург и равнодушие общества. Она помогает увидеть, как сильно человеку нужны уважение, сочувствие и право быть замеченным.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«Шинель» важно читать в школе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 и образ «маленького человека»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особенно внимательно писал о людях, которые живут незаметно, не имеют власти и почти не могут защитить себя перед сильными.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«маленький человек» — это бедный, беззащитный герой, зависящий от начальства, насмешек окружающих и случайных обстоятельств.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«Шинели» этот образ раскрыт очень ярко: Акакия Акакиевича почти не замечают, но его переживания и мечта оказываются глубоко человеческими.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Акакий Акакиевич — бедный титулярный советник и переписчик бумаг, живущий очень скромно. Его работа однообразна, а внешность и одежда подчёркивают беспомощность и незаметность.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стремится к карьере и почти не выходит за пределы службы и дома. В большом городе такой человек легко теряется, словно его присутствие ничего не меняет.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Акакий Акакиевич Башмачкин: внешний облик и положение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спокойно и старательно переписывает бумаги. В этой работе нет ярких событий, но именно она заполняет всю его жизнь.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 коллег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часто шутят над ним и обижают его. Акакий Акакиевич терпит молча и не умеет за себя постоять.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быт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почти нет друзей, семейного тепла и радостей. Дом и служба становятся его единственным миром.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 мелочам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бытовые детали кажутся ему важными, потому что других интересов и надежд у него почти не было.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проходила жизнь Акакия Акакиевича до мечты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старой шинели к мечте о новой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необходимость постепенно превращается в сильную надежду.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66125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Петрович и значение новой одежды
</a:t>
            </a:r>
            <a:endParaRPr lang="en-US" sz="2265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Портной и его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Петрович смотрит на старую шинель трезво и говорит, что чинить её бессмысленно. Для Акакия Акакиевича это звучит почти как приговор, потому что выбора у него больше нет.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Цена, которая пугает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Названная Петровичем сумма кажется герою очень большой. Она показывает, насколько тяжёлой может быть даже одна необходимая покупка для бедного человека.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Шинель как знак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Акакия Акакиевича новая одежда означает не только тепло, но и надежду на уважение. Через этот предмет Гоголь показывает, как человеку хочется почувствовать себя значимым.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продвигается этот путь, тем сильнее меняется настроение героя: в его жизни появляется редкая цель.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связано не только с деньгами, но и с ростом надежды. Шинель становится для Акакия Акакиевича почти смыслом будущего.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«Шинель»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накопления на шинель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шинель наконец готова, Акакий Акакиевич впервые чувствует себя иначе: он расправляется, заметно оживляется и как будто становится увереннее перед людьми.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Коллеги замечают его обновку, поздравляют и даже устраивают маленький праздник. В этот момент простое уважение окружающих меняет героя сильнее, чем можно ожидать.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шинель как перелом в жизни героя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шинель вводит героя в непривычный круг общения: теперь его приглашают, с ним разговаривают и относятся к нему внимательнее, чем прежде.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вечере Акакий Акакиевич чувствует себя частью общества, которого раньше почти не знал. Для него это редкий и очень важный опыт.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оказывается недолгой: счастье героя держится лишь мгновение, и именно эта краткость делает повесть особенно грустной и напряжённой.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показывает, что даже маленькая победа бедного человека может быть хрупкой, если вокруг остаются равнодушие и насмешка.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счастье Акакия Акакиевича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Акакия Акакиевича после потери шинели
</a:t>
            </a:r>
            <a:endParaRPr lang="en-US" sz="246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кражи и обращения героя за помощью в повести Н. В. Гоголя «Шинель»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Высокопоставленный чиновник изображён не как защитник порядка, а как человек, для которого важнее собственная важность, чем чужая беда. Его речь холодна, а поведение демонстративно строго.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специально усиливает контраст между внешним авторитетом и внутренней пустотой. За громким служебным титулом скрывается равнодушие, которое делает власть особенно страшной для беззащитного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 Акакием Акакиевичем обнажает чиновничий произвол: вместо помощи герой получает страх и унижение. Так писатель показывает, как формальная власть может превращаться в жестокость.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«Значительное лицо»: сатирический смысл эпизода
</a:t>
            </a:r>
            <a:endParaRPr lang="en-US" sz="24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одна мечта меняет жизнь Акакия Акакиевича и почему эта перемена оказывается недолгой.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Шинель ненадолго меняет отношение к герою, но не устраняет одиночество и жестокость вокруг него. Поэтому счастье оказывается очень хрупким.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«Шинель»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состояния героя: до шинели и после неё
</a:t>
            </a:r>
            <a:endParaRPr lang="en-US" sz="25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Акакия Акакиевича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утраты шинели и грубого отказа в помощи герой тяжело заболевает. Для него это не просто потеря вещи, а крушение последней надежды на уважение и защиту.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показывает, насколько беззащитен бедный человек, когда рядом нет сочувствия. Смерть Акакия Акакиевича воспринимается как итог долгого одиночества, насмешек и равнодушия окружающих.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трагично то, что для общества его уход почти не становится событием. Личная боль героя огромна, но внешне она почти не замечена.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в повести не просто участвует в сюжете, а помогает понять авторскую мысль о человеке, уязвимом перед холодным миром.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раскрываются через столкновение слабого героя с равнодушным обществом и бездушной властью.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«Шинель»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повести и образы, которые их раскрывают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Петербург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улицам идёт холодный и почти пустой город, где тень кажется страшнее человека. В такой обстановке легко поверить в чудо и в возвращение того, кто был обижен при жизни.
</a:t>
            </a:r>
            <a:endParaRPr lang="en-US" sz="1128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мститель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Призрак Акакия Акакиевича появляется внезапно и снимает шинели с прохожих. В этом образе чувствуется не только страх, но и желание восстановить справедливость, которой ему не хватило при жизни.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реального и фантастического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звучит почти как городская легенда, но основан на очень реальных переживаниях. Так Гоголь соединяет бытовую правду и мистический смысл, делая историю особенно запоминающейся.
</a:t>
            </a:r>
            <a:endParaRPr lang="en-US" sz="1034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повести: призрак Акакия Акакиевича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соединяет иронию и сочувствие: он может улыбаться над смешной ситуацией, но сразу показывает, как больно она ранит героя. Поэтому смех в повести всегда тревожен.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разговорные обороты и точные бытовые детали делают речь живой и узнаваемой. Благодаря этому читатель легко представляет и людей, и их повседневный мир.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часто использует гротеск: черты персонажей и обстоятельства слегка преувеличены, чтобы сильнее показать их сущность. Так обычные сцены приобретают сатирическую остроту.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получают вещи, прежде всего шинель. Она становится не просто предметом одежды, а знаком надежды, достоинства и человеческой уязвимости.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 Гоголя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72783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каждый герой или образ помогает раскрыть главную идею повести.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и предметы в повести работают на одну идею: человек нуждается в уважении, а равнодушие делает его особенно беззащитным.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«Шинель»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повести и их роль в сюжете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«Шинель» стала важной для русской литературы
</a:t>
            </a:r>
            <a:endParaRPr lang="en-US" sz="1993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темы и влияние повести Н. В. Гоголя на последующую литературу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повести «Шинель»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напоминает: человеку нужны не только вещи, но прежде всего уважение, внимание и участие. Именно поэтому история Акакия Акакиевича и сегодня звучит трогательно и важно.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2026-05-22T21:11:09Z</dcterms:created>
  <dcterms:modified xsi:type="dcterms:W3CDTF">2026-05-22T21:11:09Z</dcterms:modified>
</cp:coreProperties>
</file>