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Фигуры, имеющие центр симметрии. Параллелограмм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какие фигуры сохраняют себя при повороте на 180°.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центральная симметрия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помогает узнавать фигуры в узорах, чертежах и предметах вокруг нас. В геометрии она удобно показывает, почему параллелограмм, прямоугольник, ромб и квадрат связаны между собой.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2967" y="3080867"/>
            <a:ext cx="4168702" cy="16935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центр симметрии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180°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имеет центр симметрии, если после поворота на 180° она полностью совмещается сама с собой. Это означает, что её части попарно соответствуют друг другу.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отражения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симметрии — это точка O, относительно которой каждая точка фигуры переходит на ту же прямую, но в противоположную сторону и на одинаковое расстояние.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отрезка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A переходит в точку A1, то точка O должна быть серединой отрезка AA1. Тогда обе точки расположены симметрично относительно центра.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центральная симметрия на чертеже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удобно отметить точки A и A1, которые лежат на одной прямой через точку O. Такие точки называют симметричными относительно центра.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31799" y="3286595"/>
            <a:ext cx="5299949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 же приём работает для любой пары соответствующих точек фигуры. Если все они расположены по этому закону, фигура имеет центр симметрии.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OA и OA1 имеют одинаковую длину. Это показывает, что точка O находится на одинаковом расстоянии от обеих точек и делит их попарно.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фигуры имеют центр симметрии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наличие центра симметрии зависит не от числа сторон, а от расположения элементов фигуры.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из школьного курса геометрии о центральной симметрии фигур.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фигуры, кроме равнобедренной трапеции, обладают центром симметрии; у четырёхугольника это ещё не гарантировано.
</a:t>
            </a:r>
            <a:endParaRPr lang="en-US" sz="112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8549" y="1371600"/>
            <a:ext cx="1645716" cy="32978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как центрально-симметричная фигура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 — это четырёхугольник, у которого противоположные стороны попарно параллельны. Такое расположение сторон сразу выделяет его среди других четырёхугольников.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любого параллелограмма центр симметрии есть всегда. Он находится в точке пересечения диагоналей, потому что диагонали делят друг друга пополам.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0172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повороте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повернуть параллелограмм на 180° вокруг этой точки, каждая вершина перейдёт в противоположную. Фигура при этом совместится сама с собой.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89143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параллелограмм называют центрально-симметричной фигурой. Это свойство помогает находить его на чертежах и отличать от фигур без центра симметрии.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837685"/>
            <a:ext cx="4486275" cy="20122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параллелограмма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позволяют быстро распознать параллелограмм и понять, почему его центр симметрии связан с диагоналями.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параллелограмма из курса геометрии 7 класса.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свойства согласуются друг с другом: они помогают отличать параллелограмм от других четырёхугольников и находить его центр симметрии.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есть ли у четырёхугольника центр симметрии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диагоналям и параллельности противоположных сторон.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поворот переводит каждую вершину в противоположную, а точку пересечения диагоналей делает естественным центром симметрии.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параллелограмма: диагонали делят друг друга пополам.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такую величину совмещает параллелограмм сам с собой.
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ABCD и его центр O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на 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удобно изобразить параллелограмм ABCD и провести диагонали AC и BD. Их пересечение отмечают точкой O, чтобы сразу увидеть центр фигуры.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51777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отрезки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O — середина каждой диагонали, то отрезки AO и OC равны, а также BO и OD равны. Это подтверждает симметричное расположение вершин.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800" y="3255993"/>
            <a:ext cx="5421858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по рисунку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диагонали делятся пополам, точка O становится центром симметрии параллелограмма ABCD. При повороте на 180° фигура полностью совпадает сама с собой.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Прямоугольник, ромб и квадрат как частные случаи параллелограмма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фигуры сохраняют ключевые свойства параллелограмма, поэтому у них центр симметрии расположен одинаково.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определения и свойства четырёхугольников из школьного курса геометрии.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объединяет признаки прямоугольника и ромба, а точка пересечения диагоналей остаётся общим центром симметрии.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прямоугольник, ромб и квадрат тоже имеют центр симметрии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5256449" y="3401969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квадрата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квадрата есть ещё и оси симметрии, поэтому он особенно «симметричен» на рисунке. Но центр симметрии у него тот же самый — пересечение диагоналей.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180°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мысленно повернуть такую фигуру на пол-оборота вокруг точки пересечения диагоналей, она совместится сама с собой. Вершины просто поменяются местами попарно.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Наследуют свойства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фигуры относятся к параллелограммам, поэтому у них противоположные стороны попарно параллельны. Значит, выполняются основные признаки центральной симметрии, как и у обычного параллелограмма.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Работают диагонали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прямоугольника, ромба и квадрата пересекаются и делят друг друга пополам. Точка пересечения одинаково удалена от противоположных вершин и становится центром симметрии.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385396"/>
            <a:ext cx="4376738" cy="94614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симметрии в знакомых фигурах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названных фигур центр легко определить по их середине или по пересечению диагоналей; у трапеции он обычно отсутствует.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несколько фигур и отметим, где у них расположен центр симметрии.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фигур из школьного курса геометрии.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четырёхугольника на наличие центра симметрии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признаках параллелограмма и свойстве диагоналей.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темы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3618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виды симметрии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каждая симметричная фигура имеет центр симметрии. Иногда у неё есть только ось симметрии, и это другое свойство, которое нельзя смешивать с центральной симметрией.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49616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ищут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симметрии нельзя выбирать произвольно. У параллелограмма он всегда находится в точке пересечения диагоналей, потому что именно там фигура совмещается сама с собой.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8388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с кругом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окружности и центр симметрии — не одно и то же для любой фигуры. У круга они совпадают, но у многих других фигур нужно проверять свойства отдельно.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44385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диагонали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диагонали не пересекаются или не делятся пополам, то четырёхугольник не является параллелограммом. Без этого признака утверждать наличие центра симметрии нельзя.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в узорах и плитке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Орнамент, который можно продолжать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рисует повторяющийся узор из ромбов и параллелограммов, а затем мысленно поворачивает один элемент на 180°. Если детали совпадают, рисунок легко продолжать дальше без разрывов. Так создаются аккуратные орнаменты для стен и полов.
</a:t>
            </a:r>
            <a:endParaRPr lang="en-US" sz="1181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Мозаика без случайностей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мозаике важна точность: каждый фрагмент должен подходить к соседнему. Центральная симметрия помогает разместить одинаковые элементы вокруг одной точки так, чтобы композиция выглядела ровной и законченной. Поэтому такие схемы часто используют в декоративной плитке.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Шахматная клетка и упаковка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привычная шахматная клетка и многие упаковки построены на простых симметричных формах. Повторяющиеся квадраты и прямоугольники легко соединять в ряды и сетки. Благодаря этому изображение выглядит упорядоченным, а его элементы удобно производить и печатать.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симметрия вокруг нас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часто выбирают не только ради красоты, но и ради удобства повторения элементов в одном стиле.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Наблюдаемые примеры из архитектуры, дизайна и повседневных предметов.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помогает делать изображения ясными, запоминающимися и удобными для повторяющихся конструкций.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для запоминания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0017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напротив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фигуры с центром симметрии каждой точке соответствует точка на той же прямой, но по другую сторону от центра. Расстояния до центра при этом одинаковые.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369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параллелограмма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параллелограмма противоположные стороны параллельны и равны, а противоположные углы равны. Эти свойства помогают быстро узнать фигуру среди других четырёхугольников.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10025" y="3684042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как подсказка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диагонали четырёхугольника пересекаются и делятся пополам, значит, точка их пересечения является центром симметрии. Это самый удобный способ проверки на чертеже.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207143"/>
            <a:ext cx="4486275" cy="127331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фигур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несколько фигур по наличию центра симметрии и его положению.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четырёхугольников из школьного учебника геометрии.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Параллелограмм, прямоугольник и близкие к ним фигуры имеют общий признак: центр симметрии связан с диагоналями.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симметрии помогает понять, почему параллелограмм, прямоугольник, ромб и квадрат после поворота на 180° совпадают сами с собой. Важнейшая точка здесь — пересечение диагоналей.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2026-05-29T02:29:35Z</dcterms:created>
  <dcterms:modified xsi:type="dcterms:W3CDTF">2026-05-29T02:29:35Z</dcterms:modified>
</cp:coreProperties>
</file>