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Северной и Тропической Африки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Африки развиваются по своим траекториям.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Африку нужно сравнивать по регионам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частей континента помогает понять, как климат, колониальная история и экономика формируют разные модели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регионов и примеры стран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тяготеет к Средиземноморью, Сахаре и долине Нила; именно они определяют расселение, транспорт и хозяйственную специализацию большинства стран региона.
</a:t>
            </a:r>
            <a:endParaRPr lang="en-US" sz="827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пояс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сопоставление делает видимыми не только границы, но и различия в урбанизации, ресурсах, языке и уровне социально-экономического развития.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сравнивать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Нигерия, Кения и ДР Конго представляют Тропическую Африку, а ЮАР важна как особый, более индустриальный пример внутри южной части континента.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юга и центра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Марокко, Алжир и Египет часто рассматривают как ключевые примеры Северной Африки: они связаны с морем, крупными городами и устойчивыми государственными центрами.
</a:t>
            </a:r>
            <a:endParaRPr lang="en-US" sz="890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примеры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Африка простирается через саванны, влажные леса и зоны муссонов, поэтому природные условия здесь гораздо разнообразнее и сильнее влияют на повседневную жизнь.
</a:t>
            </a:r>
            <a:endParaRPr lang="en-US" sz="869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урбанизация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World Development Indicators; последние доступные оценки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городская сеть Северной Африки сформировалась раньше и плотнее, чем во многих странах южнее Сахары.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в среднем более урбанизирована, а в Тропической Африке рост городов идёт быстрее, но стартует с более низкой базы.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ресурсы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хозяйственное освоение сосредоточено вокруг оазисов, речных долин и прибрежных равнин, где есть вода, транспортные узлы и более устойчивое земледелие.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 и долины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создают не только доходы, но и риски: зависимость от сырья усиливает неравномерность развития и делает экономику чувствительной к мировым ценам.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уязвимость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фосфаты важны для Северной Африки, а золото, медь, алмазы и кобальт — для многих стран южнее Сахары.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Африка опирается на саванны, влажные леса и высокогорья, поэтому землепользование здесь сильнее зависит от сезонных осадков и качества почв.
</a:t>
            </a:r>
            <a:endParaRPr lang="en-US" sz="921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зависимость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и независимость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различие путей колониального подчинения и деколонизации в Северной и Тропической Африке.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культурные связи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во многом объединена арабским языком и исламом, однако берберское наследие остаётся важной частью исторической памяти и культурной самобытности.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каркас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Тропической Африке языковая карта значительно сложнее: рядом с местными языками сосуществуют суахили, хауса, йоруба и зулу.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прошлое закрепило широкое использование английского и французского в образовании, управлении и межэтническом общении, особенно в городах и государственных институтах.
</a:t>
            </a:r>
            <a:endParaRPr lang="en-US" sz="935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языки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показывает, что культурное единство может строиться как на общей религии и языке, так и на сети многоязычных связей.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связности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здесь — не только средство общения, но и маркер принадлежности, политического выбора и доступа к образованию, поэтому он влияет на мобильность населения.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модели и устойчивость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чаще встречаются более устойчивые государственные структуры: их поддерживают давние административные центры, сильные столицы и относительно плотные связи между городами.
</a:t>
            </a:r>
            <a:endParaRPr lang="en-US" sz="1174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центры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стабильность зависит не только от выборов, но и от способности государства обеспечивать безопасность, услуги и справедливое распределение ресурсов.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удерживает систему
</a:t>
            </a:r>
            <a:endParaRPr lang="en-US" sz="1453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Тропической Африке политическая карта намного неоднороднее: на устойчивость влияют искусственные границы, конфликтность отдельных районов и различия в ресурсной базе.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партии и контроль над сырьём нередко становятся ключевыми опорами власти, особенно там, где институты остаются слабыми или доверие к ним низкое.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режима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регионов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регионы специализируются по-разному: одни сильнее зависят от сырья, другие — от услуг и внутреннего рынка.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выделяется более сложной структурой экономики, тогда как Северная и Тропическая Африка в среднем сильнее зависят от ограниченного набора отраслей.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Всемирному банку и региональным экономическим обзорам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внешние партнёры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UN Comtrade и Всемирному банку; доли округлены, 2022–2023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структуру торговли влияют география, специализация экспорта и исторически сложившиеся транспортные связи.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заметно сильнее ориентирована на европейский рынок, тогда как Тропическая Африка чаще сочетает внешнюю и внутриафриканскую торговлю.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Инфраструктура: где доступ выше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World Bank, ITU и UN-Habitat
</a:t>
            </a:r>
            <a:endParaRPr lang="en-US" sz="1349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базовой инфраструктуры показывает разный уровень доступа к услугам между субрегионами и внутри них.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Северной Африки и наиболее развитых стран Тропической Африки инфраструктурная база сильнее; на периферии разрыв сдерживает развитие городов и сёл.
</a:t>
            </a:r>
            <a:endParaRPr lang="en-US" sz="13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по регионам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UNDP Human Development Report 2023/2024; округлённые региональные сравнения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уровне жизни заметна не только между субрегионами, но и внутри Тропической Африки: успешные экономики соседствуют с очень уязвимыми.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в среднем находится выше, но внутри Тропической Африки разброс особенно велик; ЮАР выделяется уровнем, близким к североафриканскому.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молодёжи усиливает давление на рынок труда, образование и городскую инфраструктуру.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UNFPA / UN Population Division, оценки для Африки к югу от Сахары
</a:t>
            </a:r>
            <a:endParaRPr lang="en-US" sz="892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к югу от Сахары моложе 25 лет.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ЮАР особенно важна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крупнейшая и наиболее диверсифицированная экономика Африки к югу от Сахары: здесь сосредоточены промышленность, финансы, логистика и современный сектор услуг, редкие для большинства соседних стран.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масштаб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задаёт ориентир для всего региона благодаря развитым институтам рынка, биржевой инфраструктуре и внешнеэкономическим связям. Поэтому её часто рассматривают как «ворота» в южную часть континента.
</a:t>
            </a:r>
            <a:endParaRPr lang="en-US" sz="1027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центр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страна демонстрирует, что высокий уровень урбанизации и промышленности не отменяет острых социальных проблем: неравенство доходов, безработица и исторические последствия разделения остаются очень заметными.
</a:t>
            </a:r>
            <a:endParaRPr lang="en-US" sz="1009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ЮАР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Statistics South Africa и World Bank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структуре выпуска ЮАР заметны не только добывающие отрасли, но и сильный сектор услуг, что отличает её от многих экономик региона.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ЮАР более диверсифицирована, чем у многих стран Тропической Африки, но зависимость от стабильного энергоснабжения остаётся критической.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контраст в ЮАР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World Bank, Statistics South Africa и OECD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в стране заметны в повседневной географии: качество школ, транспорта, жилья и рабочих мест сильно зависит от района проживания.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и развитые города не устраняют разрыв: имущественное неравенство и пространственная сегрегация по-прежнему формируют повседневную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апартеид повлиял на ЮАР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политикой расового разделения и её долгосрочными социально-экономическими последствиями.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на ближайшие годы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надёжной и низкоуглеродной энергетике необходим не только для климата, но и для стабильной работы предприятий, транспорта и коммунальных служб.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устойчивость
</a:t>
            </a:r>
            <a:endParaRPr lang="en-US" sz="1197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дорог, железных дорог, портов, водоснабжения и сетей связи должно сократить разрыв между крупными агломерациями и периферийными территориями.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рабочих мест особенно важно для молодёжи, которая чаще всего сталкивается с безработицей и нестабильной занятостью в городах и пригородах.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засухам и наводнениям требует бережного управления водой, защиты городов и более точного учёта климатических рисков в бюджетной политике.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адаптация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26690"/>
            <a:ext cx="4843800" cy="16312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ЮАР на карте Африки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частей континента показывает не только различия ресурсов, но и разные траектории модернизации, урбанизации и внешних связей.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не вписывается в простую схему «сырьевой» Тропической Африки: её экономика сложнее и ближе к крупным индустриальным рынкам.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World Bank, AfDB и UNCTAD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континент контрастов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Тропическая Африка различаются не по одному признаку, а по сочетанию природных условий, колониального опыта и экономической структуры. ЮАР особенно важна как пример развития с сильными внутренними противоречиями.
</a:t>
            </a:r>
            <a:endParaRPr lang="en-US" sz="17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2026-07-27T03:12:09Z</dcterms:created>
  <dcterms:modified xsi:type="dcterms:W3CDTF">2026-07-27T03:12:09Z</dcterms:modified>
</cp:coreProperties>
</file>