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имена прилагательные по родам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прилагательные подстраиваются под род существительного.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уже знаем о прилагательном
</a:t>
            </a:r>
            <a:endParaRPr lang="en-US" sz="3766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помогает описывать предмет: какой он, какая она или какое оно. Оно всегда связано с существительным и меняет форму вместе с ним, чтобы словосочетание звучало правильно.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показывает признак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вид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уточняет, какой предмет перед нами: зелёный лист, красный шар, яркая лента. Без него речь становится менее точной и чуть скучнее.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его помощью можно сказать, большой дом, круглый мяч, длинная дорога. Прилагательное помогает сразу представить предмет и не путать его с другим.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передаёт не только внешний вид, но и настроение: весёлая песня, добрый друг, тихое утро. Так текст становится живым и понятным.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стоит существительное другого рода, прилагательное меняет окончание. Поэтому говорят высокий мальчик, высокая девочка, высокое дерево — признак остаётся, а форма слова меняется.
</a:t>
            </a:r>
            <a:endParaRPr lang="en-US" sz="10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мужского рода обычно отвечают на вопрос какой? и стоят рядом со словами мужского рода: высокий мальчик, добрый друг, синий мяч. Это самая привычная форма.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ней встречаются окончания -ый, -ий, -ой. Они помогают быстро узнать мужской род и не перепутать форму при письме или в устной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Прилагательное женского рода отвечает на вопрос какая? и сочетается со словами вроде девочка, сестра, ручка. Например: высокая девочка, добрая сестра, синяя ручка.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 таких слов часто слышатся окончания -ая и -яя. Они заметно отличаются от мужской формы, поэтому по окончанию легко проверить, что перед нами женский род.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среднего рода отвечают на вопрос какое? и подходят к словам среднего рода: высокое дерево, доброе сердце, синее небо. Эта форма звучит мягко и спокойно.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окончания бывают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здесь встречаются окончания -ое и -ее. Средний род удобно узнавать по существительным, которые обозначают предметы и явления, не называемые мальчиком или девочкой.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род прилагательного
</a:t>
            </a:r>
            <a:endParaRPr lang="en-US" sz="292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существительное, потом определяем его род и выбираем нужное окончание прилагательного.
</a:t>
            </a:r>
            <a:endParaRPr lang="en-US" sz="9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слов в словосочетании
</a:t>
            </a:r>
            <a:endParaRPr lang="en-US" sz="364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Прилагательное всегда смотрит на существительное рядом с собой. Если существительное меняет род, прилагательное тоже меняет окончание, чтобы слова звучали дружно.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Смысл признака остаётся тем же, но форма слова становится другой: тёплый чай, тёплая каша, тёплое молоко. Это помогает точно назвать предмет.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Такое согласование делает речь аккуратной и понятной. Ошибок становится меньше, а словосочетания выглядят как хорошо слаженная команда.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основа — разные окончания
</a:t>
            </a:r>
            <a:endParaRPr lang="en-US" sz="3054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прилагательного может оставаться одна и та же основа, а окончания будут меняться по родам: добрый кот, добрая кошка, доброе сердце. Признак один, а формы разные.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тройки удобно запоминать по картинкам и коротким примерам. Тогда глаз быстро замечает, где нужна мужская, женская или средняя форма.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окончания помогают быстро определить форму слова и не ошибиться в словосочетании.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 о согласовании имён прилагательных с существительными
</a:t>
            </a:r>
            <a:endParaRPr lang="en-US" sz="623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родов нужно различать, чтобы правильно выбрать окончание прилагательного.
</a:t>
            </a:r>
            <a:endParaRPr lang="en-US" sz="19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словарного запаса третьеклассника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новый, маленький, большой помогают увидеть мужской род: они стоят рядом со словами мальчик, дом, мяч и отвечают на вопрос какой?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женском роде те же признаки звучат иначе: новая, маленькая, большая. Такие формы легко заметить в сочетаниях с девочка, книга, скамейка.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среднего рода подходят формы новое, маленькое, большое. Их удобно тренировать на примерах окно, море, облако, потому что окончание сразу подсказывает нужный род.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правильного окончания в предложении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выбрать окончание прилагательного по существительному и его роду.
</a:t>
            </a:r>
            <a:endParaRPr lang="en-US" sz="9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род прилагательного важен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род выбран неверно, словосочетание сразу звучит странно и режет слух. Ошибка заметна даже без объяснения, поэтому важно проверять форму прилагательного по существительному.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согласование делает речь понятной и аккуратной. Красивая девочка, синяя кошка, новый стол звучат естественно, потому что все слова подходят друг к другу.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окончание не совпадает с родом, смысл не меняется, но предложение выглядит неграмотно. Это мешает и чтению, и письму, и устному ответу у доски.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рода помогает соединять слова без ошибок. Тогда прилагательное не спорит с существительным, а спокойно его украшает, как вежливый помощник.
</a:t>
            </a:r>
            <a:endParaRPr lang="en-US" sz="11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ученик, умная ученица, умное правило
</a:t>
            </a:r>
            <a:pPr algn="ctr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маленькой группе слов прилагательное показывает сразу три формы. Ученик, ученица и правило помогают увидеть, как меняется только окончание, а признак остаётся тем же. Так запоминать легче, почти как разгадывать весёлую языковую головоломку.
</a:t>
            </a:r>
            <a:endParaRPr lang="en-US" sz="1080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Храбрый заяц, храбрая белка, храброе сердце
</a:t>
            </a:r>
            <a:pPr algn="ctr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тройка похожа на мини-сказку: заяц, белка и сердце получают одно и то же слово-помощник, но в разных формах. Ребёнок быстро замечает, что род меняет окончание, а смелость остаётся той же самой.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дом, большая комната, большое окно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удобно представлять как комнаты в одном доме. Слово большой превращается в большая и большое, когда рядом появляются разные существительные. Смысл признака не исчезает, а форма подстраивается, словно по волшебной школьной кнопке.
</a:t>
            </a:r>
            <a:endParaRPr lang="en-US" sz="110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пары для запоминания
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мягким звуком в основе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рассматриваем форму мужского рода: летний день. Окончание помогает услышать мягкий звук в основе и увидеть, что прилагательное уже готово к изменению.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слово переходит в женский род: летняя погода. Меняется только окончание, а основа остаётся узнаваемой, как верный друг в разных костюмах.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утро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появляется средний род: летнее утро. Такая пара учит внимательно смотреть на существительное, потому что именно оно подсказывает нужную форму.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вопросам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по вопросу помогает быстро выбрать форму прилагательного в устной и письменной речи.
</a:t>
            </a:r>
            <a:endParaRPr lang="en-US" sz="9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для наблюдения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светлый день, светлая лампа, светлое пятно показывает, что прилагательное сохраняет узнаваемую основу, а окончание меняется вместе с родом существительного.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строке храбрый рыцарь, храбрая девочка, храброе сердце особенно удобно сравнивать формы. Ребёнок видит: значение признака остаётся, меняется только окончание.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весёлый щенок, весёлая собака, весёлое облако помогает закрепить правило. Такие тройки полезно читать вслух, чтобы форма слова запоминалась быстрее.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638132"/>
            <a:ext cx="9308400" cy="25725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8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окончаниях
</a:t>
            </a:r>
            <a:endParaRPr lang="en-US" sz="3700" dirty="0"/>
          </a:p>
        </p:txBody>
      </p:sp>
      <p:sp>
        <p:nvSpPr>
          <p:cNvPr id="7" name="Text 1"/>
          <p:cNvSpPr txBox="1"/>
          <p:nvPr/>
        </p:nvSpPr>
        <p:spPr>
          <a:xfrm>
            <a:off x="1205198" y="1542608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часто появляется, если перепутан род существительного. Тогда говорят красивый девочка или новая окно, хотя правильные формы — красивая девочка и новое окно.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442068" y="1996354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исправить такую ошибку, нужно сначала назвать существительное, затем задать вопрос к прилагательному. Если вопрос какой?, какая? или какое? совпал, окончание выбрано верно.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правило урока: одна основа, а окончания меняются по роду. Так слова легко соединяются правильно и красиво.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согласования прилагательного с существительным в русском языке
</a:t>
            </a:r>
            <a:endParaRPr lang="en-US" sz="679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прилагательного связаны с родами существительного.
</a:t>
            </a:r>
            <a:endParaRPr lang="en-US" sz="220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всегда идёт рядом с существительным и подстраивается под его род. Если научиться замечать вопрос и окончание, писать и говорить станет намного легче.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2026-05-22T00:01:04Z</dcterms:created>
  <dcterms:modified xsi:type="dcterms:W3CDTF">2026-05-22T00:01:04Z</dcterms:modified>
</cp:coreProperties>
</file>