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и стихотворение «Первый ландыш»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ландыш в поэзии Фета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Фет: поэт мгновения и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— один из главных русских лириков XIX века. Его стихи передают не событие, а настроение: мгновение, запах, свет, движение природы. В «Первом ландыше» это особенно заметно: один цветок становится образом весны, чистоты и тихой радости.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часто писал короткие лирические миниатюры, где важнее всего точное чувство, чем развитие сюжета. В таких стихах природа показана через живую, мгновенную деталь.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Фета характерны наблюдательность, музыкальность и соединение разных впечатлений: зрительных, слуховых и эмоциональных. Так создается цельная картина переживания.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«Первый ландыш» продолжает эту линию: в нем нет действия, но есть яркий весенний образ, который сразу вызывает отклик у читателя.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Фета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знак весны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появляется как первый заметный цветок после зимы. Его белизна и тонкий стебель сразу вызывают ощущение свежести, света и начала новой жизни в природе. Такой образ легко представить на лесной поляне, где еще чувствуется прохлада ранней весны.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хрупкость
</a:t>
            </a:r>
            <a:pPr algn="l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цветок цветет недолго, поэтому в нем особенно остро ощущаются красота и недолговечность. Фет показывает не пышное цветение, а тихую, почти незаметную прелесть. Именно поэтому ландыш воспринимается как очень трогательный и бережный образ.
</a:t>
            </a:r>
            <a:endParaRPr lang="en-US" sz="1007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 воображения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41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белые ландыши среди зеленой травы или один цветок крупным планом. Такой визуальный образ помогает увидеть, как в стихотворении соединяются простота, чистота и весеннее настроение, а сам ландыш становится смысловым центром текста.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в образах стихотворения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радостная встреча с первым весенним цветком. Лирический герой замечает ландыш как событие, которое делает обычный день особенно светлым и запоминающимся.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небольшой образ передано ожидание тепла, света и обновления. Весна здесь чувствуется не только в природе, но и в настроении человека, который радуется пробуждению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что одно маленькое впечатление может вызвать сильное чувство. Поэтому тема стихотворения связана и с красотой природы, и с внутренней радостью героя.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произведения
</a:t>
            </a:r>
            <a:endParaRPr lang="en-US" sz="2607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особенно заметна в короткие, неповторимые мгновения, когда обычная деталь вдруг становится значимой и трогательной.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ландыш важен не только как цветок, но и как знак начала весеннего обновления, когда мир словно оживает после зимы.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помогает увидеть прекрасное в простом. Для Фета именно такое умение делает человека чутким и счастливым.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величие может скрываться в самом малом, если смотреть на мир с любовью и вниманием.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один образ объединяет природу и внутреннее переживание героя.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занимает центральное место: через него раскрываются весна, настроение и символика обновления.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образы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Фета «Первый ландыш»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впечатления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общим ощущением весенней природы. Читатель сразу погружается в тихую атмосферу пробуждения, где все готово к появлению первого цветка.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итог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впечатление от цветка превращается в чувство красоты и гармонии. Наблюдение становится переживанием, а маленькая деталь — символом весны.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внимания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взгляд сосредоточивается на ландыше. Эта деталь становится главным образом текста и вызывает у героя особую радость и восхищение.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ландыша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стихотворении А. А. Фета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подбирает слова, которые мягко и точно передают нежность цветка. Благодаря этому ландыш кажется не просто растением, а живым образом весны и чистоты.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цвет, форма и общая картина лесной природы. Читатель легко представляет белые цветы среди зелени и чувствует спокойную красоту ранней весны.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созвучия и плавный ритм делают стихотворение особенно мелодичным. Оно читается спокойно и помогает передать тихое любование природой без резких интонаций.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образ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у Фета становится знаком обновления и радости. Один небольшой цветок соединяет пейзаж, настроение и главную мысль стихотворения.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9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и их роль в стихотворении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приемы помогают Фету создать нежный образ весны и передать чувство восхищения первым ландышем.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на единый эффект: из небольшой детали вырастает ощущение чистоты, свежести и весеннего обновления.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Фета «Первый ландыш»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ритм стихотворения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 стихотворения помогает передать спокойное любование природой. Строки читаются мягко, без резких остановок, поэтому настроение остается светлым и тихим.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 ощущение созерцания: лирический герой не спешит, а будто задерживает взгляд на первом цветке. Благодаря этому впечатление весны кажется живым и естественным.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текст цельным и легко запоминающимся, а повторяющиеся звуки усиливают музыкальность. Стихотворение воспринимается почти как короткая песня о весеннем чуде.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звуковая организация характерна для Фета: она не отвлекает от смысла, а помогает почувствовать хрупкость, свежесть и красоту мгновения.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в стихотворении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 в лесу
</a:t>
            </a:r>
            <a:pPr algn="ctr" indent="0" marL="0">
              <a:lnSpc>
                <a:spcPct val="90000"/>
              </a:lnSpc>
              <a:buNone/>
            </a:pPr>
            <a:r>
              <a:rPr lang="en-US" sz="49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 не пышную, а только пробуждающуюся природу. В воздухе еще чувствуется прохлада, но уже заметны первые признаки тепла и света. На таком фоне одинокий ландыш особенно выделяется и кажется маленьким чудом.
</a:t>
            </a:r>
            <a:endParaRPr lang="en-US" sz="1177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Поляна, где появляется цветок
</a:t>
            </a:r>
            <a:pPr algn="ctr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или поляна в стихотворении становятся естественной рамкой для главного образа. Здесь нет лишних подробностей: пейзаж нужен, чтобы подчеркнуть нежность белого цветка и передать ощущение тишины, чистоты и ожидания новой жизни.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природу внимательно и с искренним интересом. Он замечает не все сразу, а именно тот момент, когда в весеннем пейзаже появляется первый ландыш.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реакция не похожа на рассуждение или длинное объяснение. Это живая, непосредственная радость, в которой слышится удивление перед красотой простого и знакомого.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такого героя Фет показывает чуткого человека, умеющего радоваться природе. Его внутреннее состояние помогает читателю почувствовать гармонию, спокойствие и светлое восхищение.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не бурные, а светлые и мягкие переживания, поэтому все чувства связаны с тихим весенним настроением.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чувством остается радость, но рядом с ней заметны нежность и надежда: они раскрывают образ ландыша как знака обновления.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вызывает стихотворение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Фет. «Первый ландыш»; эмоциональная интерпретация по тексту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выбирает простые слова, которые сразу создают ясный образ. Благодаря этому стихотворение легко понять, но оно не теряет поэтической глубины и выразительности.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длинного рассказа или сложных объяснений. Поэт передает чувство через одну яркую деталь, и именно она помогает увидеть красоту весны особенно остро.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стихотворения точна и бережна: каждое слово работает на настроение. Поэтому образ ландыша выглядит не только красивым, но и очень естественным.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делает стихотворение близким школьнику. Он помогает не просто прочитать текст, а почувствовать его спокойную мелодию и тонкое отношение к природе.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лирики Фета в стихотворении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основные особенности поэтики Фета на примере одного короткого, но очень выразительного стихотворения.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ясно видны главные черты Фета: внимание к мгновению, музыкальность и умение раскрывать большой смысл через маленькую деталь.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Фета «Первый ландыш»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обычных вещах: в цветке, в запахе, в тихом весеннем дне. Это развивает наблюдательность и бережное отношение к природе.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радость может быть связана не с чем-то большим и громким, а с простым мгновением. Такой взгляд особенно полезен в повседневной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первого ландыша легко представить и сейчас, поэтому стихотворение остается близким современному читателю. Оно понятно школьникам и не теряет свежести с течением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связать содержание, образ и настроение стихотворения А. А. Фета.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«Первый ландыш» — поэзия мгновения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Фета один весенний цветок становится знаком чистоты, обновления и радости. Поэт показывает, как из маленькой детали рождается большое чувство и глубокое понимание красоты природы.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2026-05-19T05:05:29Z</dcterms:created>
  <dcterms:modified xsi:type="dcterms:W3CDTF">2026-05-19T05:05:29Z</dcterms:modified>
</cp:coreProperties>
</file>