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движущие силы антропогенеза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факторов, формировавших человека как биологический вид.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 на исследование антропогенеза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Антропогенез — это наука о происхождении человека. Её основы заложил Чарльз Дарвин в XIX веке. Современные открытия в генетике и палеоантропологии расширили наше понимание эволюции человечества.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геологических процессов в антропогенезе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среды отбирали особей, наиболее адаптированных к новым условиям, что стимулировало приспособление и выживание вида.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 вследствие смены ландшафтов способствовала возникновению новых форм и видов, ускоряя эволюционные процессы в различных регионах.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катастрофы, такие как извержения и ледниковые периоды, создавали новые условия обитания и влияли на формирование экосистем, в которых жили гоминиды.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и их влияние на развитие человека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колебания Плейстоцена приводили к изменению растительного покрова, заставляя гоминид адаптироваться к меняющимся пищевым ресурсам и среде обитания.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Плейстоцен и смена видов растительности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температуры вызывало переселения групп людей в более благоприятные регионы, что влияло на разнообразие культур и генных потоков.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миграции во время похолоданий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Животные, такие как мамонты и шерстистые носороги, были ключевыми источниками пищи и материалов, что определяло образ жизни древних людей.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ледникового периода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факторы антропогенеза: естественный и половой отбор
</a:t>
            </a:r>
            <a:endParaRPr lang="en-US" sz="3663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способствовал развитию таких качеств, как увеличение объема мозга и эффективное прямохождение, обеспечивая выживание в сложных условиях.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отбор усиливал формирование физических особенностей, например телосложения и черт лица, которые влияли на привлекательность и репродуктивный успех.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этих процессов формировались новые виды гоминид с улучшенными адаптационными характеристиками.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сигналы и коммуникация развивались как часть полового отбора, улучшая взаимодействие и выбор партнёров.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8010" y="1612725"/>
            <a:ext cx="4594381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механизмы и последствия ключевых эволюционных факторов, сформировавших человека.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человека — результат комплексного взаимодействия многих факторов.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антропологии и генетике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факторов антропогенеза
</a:t>
            </a:r>
            <a:endParaRPr lang="en-US" sz="3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обеспечивали появление новых адаптивных черт, которые передавались потомкам и подвергались естественному отбору.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изменчивость позволяла человеческим популяциям быстро приспосабливаться к разнообразным окружающим средам.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влиятельных мутаций — гены, повышающие объем мозга и устойчивость к климатическим условиям.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мутаций и генетической изменчивости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9084"/>
            <a:ext cx="4036200" cy="1604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44525" y="1479084"/>
            <a:ext cx="4036200" cy="160423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как ключевой фактор эволюции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3601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1,8 млн лет назад Homo erectus начал расширять свою территорию, проникая в Евразию. Это способствовало разнообразию адаптаций и культурному обмену.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1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Homo erectus из Африки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44525" y="3706625"/>
            <a:ext cx="40362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миграциях происходил обмен генами между различными группами, такими как неандертальцы и Homo sapiens, что обогащало генетический фонд.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44525" y="3155900"/>
            <a:ext cx="40362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смешение древних популяций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специализации — охоты, сбора, ремесла — повысило эффективность выживания и обеспечило общественный прогресс.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стало фундаментом для развития сложных культурных и технологических достижений.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структуры позволили накапливать знания и передавать опыт будущим поколениям.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иерархий в группах усиливало координацию и защиту от угроз окружающей среды.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труда и становление социальных структур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взаимодействие стимулировало развитие когнитивных способностей и социальных навыков у человечества.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сложных орудий труда стало возможным благодаря сотрудничеству и распределению ролей в коллективе.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деятельность обеспечила обмен знаниями и формирование групповых стратегий, повышая шансы на выживание.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Коллективный труд и его влияние на эволюцию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Изготовление первых орудий, обнаруженных в Олдувайском ущелье, открыло новый этап в эволюции человека, стимулируя развитие моторики и интеллектуальных способностей. Этот процесс сопровождался усложнением технологий и передачей опыта между поколениями.
</a:t>
            </a:r>
            <a:endParaRPr lang="en-US" sz="1343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координация движений и пространственное мышление стали необходимыми для создания более сложных инструментов, что повлияло на рост социальных навыков и совершенствование коллективного взаимодействия среди гоминид.
</a:t>
            </a:r>
            <a:endParaRPr lang="en-US" sz="1396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Орудия труда: скачок в развитии
</a:t>
            </a:r>
            <a:endParaRPr lang="en-US" sz="3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Членораздельная речь и когнитивные изменения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членораздельной речи способствовало формированию сложных форм коммуникации, позволяя передавать абстрактные понятия и улучшать взаимодействие внутри сообществ.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стал основой закрепления традиций и обычаев, что значительно ускорило процесс культурной эволюции и передачу накопленных знаний новым поколениям.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речевых возможностей положительно сказалось на социальной организации, усилив сотрудничество и координацию групповой деятельности для выживания.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Речевые центры мозга, включая зоны Брока и Вернике, претерпели значительные изменения, поддерживая развитие сложных когнитивных функций у Homo sapiens.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знаний и обмен опытом стали фундаментом культуры, приводя к развитию искусства и символического мышления через наскальную живопись и создание украшений.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в группы и групповая идентичность усиливали сплочённость, что способствовало развитию социальных норм и передаче культурных традиций.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инновации позволили адаптироваться к изменяющимся условиям окружающей среды, поддерживая выживаемость популяций гоминид.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погребальных обрядов свидетельствует о формировании более сложных социальных структур и осознании собственной идентичности у древних людей.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инновации и их роль в антропогенезе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от австралопитеков до Homo sapiens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антропогенеза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географии и климата на эволюцию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континентов и природные барьеры создавали изоляцию между популяциями, способствовали формированию уникальных характеристик и видов Homo sapiens. Эти процессы влияли на эволюцию и расселение.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барьеры и изоляция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Ледниковые периоды и экстремальные климаты вызвали формирование приспособлений, таких как шкуряная одежда и жилища, а также изменения поведения для выживания в тундре и пустынных зонах.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адаптации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адаптаций в антропогенезе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прямохождению обеспечил эффективное передвижение по открытым саваннам, освободив руки для изготовления орудий и использования их в охоте и собирательстве, что усилило социальные связи.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Прямохождение и новые возможности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изменения, в том числе светлая кожа, способствовали более эффективному синтезу витамина D под слабым солнечным светом северных регионов, что повысило выживаемость в новых условиях.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северным широтам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формах черепа, росте и пигментации кожи отражают приспособления к различным климатическим зонам, географическим условиям и экологическим вызовам, с которыми сталкивались популяции.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физических признаков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современный взгляд на антропогенез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исследования выявили особенности, влияющие на иммунитет, метаболизм и поведение, подчеркивая сложность и многоуровневость антропогенеза.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древней ДНК выявило генетические следы смешения современного человека с неандертальцами и денисовцами, что обогатило геном важными адаптивными элементами.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Идентификация генов FOXP2 и HAR1 раскрыла механизмы, отвечающие за речевые способности и развитие нейронных связей у Homo sapiens, обеспечив когнитивные преимущества.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Павел Флоренский исследовал культурные и религиозные аспекты человеческого развития, подчеркивая роль символизма в эволюции сознания.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Валерий Алексеев разработал теорию антропологии труда, объясняя влияние коллективной деятельности на эволюционные процессы человека.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Вавилов внес значительный вклад в понимание генетических мутаций и наследственности, что усилило знания о биологических основах антропогенеза.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российских учёных в исследование антропогенеза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понимание движущих сил антропогенеза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Комплексное взаимодействие биологических, социальных и экологических факторов рассматривается как ключевой механизм формирования человеческого вида.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междисциплинарных исследований объединяет данные генетики, археологии, этнологии и физиологии для создания целостных моделей антропогенеза.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обмен данными и новые методы анализа способствуют глубокому изучению происхождения и адаптации человека в меняющемся мире.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Поведенческая биология и когнитивная наука предоставляют новые перспективы для понимания эволюции мышления и социальных структур.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Исключительная важность изучения движущих сил антропогенеза заключается в понимании комплексной эволюции человека и его адаптации, что помогает определить влияние этих процессов на современное общество.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значимость изучения антропогенеза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2026-05-10T05:52:07Z</dcterms:created>
  <dcterms:modified xsi:type="dcterms:W3CDTF">2026-05-10T05:52:07Z</dcterms:modified>
</cp:coreProperties>
</file>