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Морфология: как устроены слова в русском языке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состав, формы и грамматические признаки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морфология важна семикласснику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понимать, как слово меняется и почему формы в предложении должны согласовываться. Без неё трудно писать грамотно, точно выражать мысль и уверенно разбирать тексты на уроках русского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29" y="2675505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729" y="3385530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829" y="4114734"/>
            <a:ext cx="451200" cy="4010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слово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основное значение слова и связывает между собой родственные слова. По нему легко узнать общую смысловую тему и понять, что объединяет разные формы и близкие по смыслу слова.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 обычно уточняет или изменяет значение слова. Она помогает образовывать новые слова, например в парах с разным оттенком смысла, сохраняя связь с исходной основой.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 часто служит для образования новых слов или их форм. С его помощью язык создаёт уменьшительные, оценочные и другие смысловые оттенки.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стоит в конце слова и меняется в зависимости от формы. Оно показывает грамматические признаки: число, падеж, род или лицо, помогая словам связываться в предложении.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 — это часть слова без окончания. Именно она сохраняет его лексическое содержание и служит опорой для разбора по составу и для понимания способа образования слова.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 общий корень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объединяет общий корень и сходная смысловая тема. Например, слова лес, лесной, лесник и перелесок связаны между собой и помогают быстро понять общий круг значений.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оттенка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суффиксы не разрывают связь с исходным словом, а добавляют новые оттенки смысла. Благодаря этому одна основа может дать целую группу слов с близким значением.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уметь выделять корень, легче догадываться о значении незнакомых слов в тексте. Это особенно полезно при чтении, когда нужно быстро понять тему, связь слов и общий смысл высказывания.
</a:t>
            </a:r>
            <a:endParaRPr lang="en-US" sz="11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342959"/>
            <a:ext cx="3239400" cy="8813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слова и их 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слова выполняет свою функцию: одни отвечают за смысл, другие — за форму и связь слов.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даёт основное значение, приставка и суффикс помогают образовывать слова, а окончание показывает грамматическую форму и связывает слова в 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 русском языке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слова называют предметы, признаки, действия и количество; служебные помогают связывать слова, а междометия передают эмоции.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больше всего самостоятельных частей речи: именно они несут основной смысл, а служебные слова обеспечивают точную грамматическую связь.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как название предмета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называет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предметы, людей, животных, явления и места: книга, ученик, ветер, Москва. Оно помогает обозначать всё, о чём мы говорим в тексте или в разговоре.
</a:t>
            </a:r>
            <a:endParaRPr lang="en-US" sz="1014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существительного определяют род, число и падеж. Эти признаки важны для правильного употребления слова в предложении и для выбора нужного окончания в конкретной форме.
</a:t>
            </a:r>
            <a:endParaRPr lang="en-US" sz="991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 неодушевлённые
</a:t>
            </a:r>
            <a:pPr algn="l" indent="0" marL="0">
              <a:lnSpc>
                <a:spcPct val="115000"/>
              </a:lnSpc>
              <a:buNone/>
            </a:pPr>
            <a:r>
              <a:rPr lang="en-US" sz="4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одушевлёнными и неодушевлёнными. Это деление помогает точнее описывать мир: кто действует, что происходит и на что направлено действие в предложении.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существительное становится главным словом в словосочетании и основой описания. Без него трудно назвать участников события, место действия или сам предмет разговора.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 признак предмета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называет признак предмета: цвет, размер, форму, характер, возраст, качество. Оно делает описание точнее и помогает сразу представить, каким является предмет в речи.
</a:t>
            </a:r>
            <a:endParaRPr lang="en-US" sz="1275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изменяется так, чтобы согласоваться с существительным в роде, числе и падеже. Поэтому говорят: высокий дом, высокая школа, высокие дома.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прилагательных речь становится беднее и менее выразительной. Они помогают уточнить смысл, сравнить предметы и выбрать наиболее точное слово для описания.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глагол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может показывать не только действие, но и его связь с говорящим, временем и числом участников.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формам глагола можно определить, когда происходит действие и кто его выполняет. Это делает речь точной и связной.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часть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морфологического анализа по школьной грамматике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594" y="1295896"/>
            <a:ext cx="953663" cy="1089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6156" y="1295896"/>
            <a:ext cx="953663" cy="1089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6805" y="1295896"/>
            <a:ext cx="953663" cy="1089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Местоимение, числительное, наречие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5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 называет предмет или признак прямо, а лишь указывает на них: я, ты, он, этот, такой. Оно помогает избежать повторов и делает речь более плавной и связной.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67562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показывает количество или порядок при счёте: три, семь, пятый, десятый. В тексте оно уточняет точные данные, помогает описывать размер, последовательность и сравнивать предметы.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828211" y="2935478"/>
            <a:ext cx="19908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 на вопросы как? где? когда? куда? и чаще всего относится к глаголу: быстро, рядом, вчера, сверху. Оно добавляет действию точность и делает описание выразительнее.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частей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характерны для разных частей речи и как они проявляются в словоформах. Это помогает точнее определять слово в предложении.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частей речи набор признаков различается, но именно они позволяют правильно согласовывать слова и строить грамматически верные предложения.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как средство связи слов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594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 словосочетании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словам соединяться по смыслу и по грамматике: большая книга, большой стол, большие книги. Благодаря ему слова в речи «подстраиваются» друг к другу.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83424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окончанию можно определить число, падеж, а у некоторых слов — ещё и род. Эти признаки особенно важны, когда нужно выбрать правильную форму в предложении.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014699" y="1484350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Изменяемые и неизменяемые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слов окончания нет: кофе, метро, пальто, такси. Такие слова не изменяются, поэтому их форма остаётся одинаковой в разных контекстах.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245975" y="1484367"/>
            <a:ext cx="1566000" cy="10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окончание часто подсказывает, как правильно построить фразу. Если его не учесть, легко допустить ошибку в согласовании и нарушить грамматическую связь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новых слов и изменение форм слова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один и тот же корень может служить основой и для новых слов, и для разных форм одного слова. Это важно различать при разборе.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 суффиксы создают новые слова, а окончания изменяют форму уже существующего слова. Значение и грамматическая форма — разные языковые процессы.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морфологии и орфографии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 в окончании, нужно определить часть речи и форму слова. Тогда легче выбрать верный вариант: в лесу, о книге, к маме, с большим другом.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подсказывает, как согласовать прилагательное с существительным и как связать слова в предложении. Это особенно важно при записи длинных фраз и описаний.
</a:t>
            </a:r>
            <a:endParaRPr lang="en-US" sz="1007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без ошибок
</a:t>
            </a:r>
            <a:pPr algn="l" indent="0" marL="0">
              <a:lnSpc>
                <a:spcPct val="115000"/>
              </a:lnSpc>
              <a:buNone/>
            </a:pPr>
            <a:r>
              <a:rPr lang="en-US" sz="4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возникают, когда слово употреблено не в той форме. Если определить число, падеж, род или время, можно заметно снизить количество орфографических неточностей.
</a:t>
            </a:r>
            <a:endParaRPr lang="en-US" sz="983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морфологии делает письмо точнее: ученик не только запоминает правила, но и понимает, почему именно такая форма слова считается правильной.
</a:t>
            </a:r>
            <a:endParaRPr lang="en-US" sz="109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разобрать слово по составу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увидеть строение слова и проверить корень с помощью родственных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в морфологии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 меняют форму вообще: кафе, пальто, шимпанзе, метро. Их нельзя склонять по падежам, поэтому при разборе важно сразу узнать, что слово неизменяемое.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одинаково звучащие слова обозначают разные предметы или явления. Например, ключ может быть и предметом, и источником воды; смысл помогает определить только контекст.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формы и 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иногда легко перепутать по части речи, особенно если они похожи внешне. Чтобы не ошибиться, нужно задать вопрос, посмотреть на форму слова и прочитать всё предложение целиком.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морфологических признаков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части речи проявляют свои грамматические признаки в конкретных словах и формах. Это удобно для сравнения и повторения.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Существительные, прилагательные и глаголы имеют набор изменяемых признаков, а наречия обычно не изменяются. Это помогает быстро отличать части речи.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школьной грамматике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2859378"/>
            <a:ext cx="8905200" cy="1991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в чтении и 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50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узнаёт формы слов, ему легче понять, кто действует, что происходит и как связаны слова в предложении. Это особенно полезно при чтении учебных текстов.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290848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без потерь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помогают точнее передавать содержание рассказа или параграфа. Если не заметить форму слова, можно исказить время действия, число предметов или связь между словами.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61541" y="1378225"/>
            <a:ext cx="2562300" cy="12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художественной речью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и рассказах формы слов часто создают оттенки смысла и выразительность. Знание морфологии помогает замечать эти особенности и лучше понимать авторский текст.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 — основа грамотной речи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помогает увидеть, как устроено слово, как оно меняется и как связано с другими словами. Эти знания делают чтение, письмо и устную речь точнее и увереннее.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2026-05-28T16:15:55Z</dcterms:created>
  <dcterms:modified xsi:type="dcterms:W3CDTF">2026-05-28T16:15:55Z</dcterms:modified>
</cp:coreProperties>
</file>