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Вегетативное размножение растений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— формирование новых растений из частей материнского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известно с древних времён и обеспечивает выживание растений в сложных условиях. Этот процесс важен для сохранения ценных сортов и изучается в школе с практическими примерами.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основные особенности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— это образование нового растения из частей без участия семян и спор, что делает процесс быстрым и надёжным.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получает все признаки материнского организма, что обеспечивает сохранение качеств и стабильность наследственности.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характерен как для многолетних, так и для однолетних растений и позволяет им эффективно распространяться и восстанавливаться.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 растений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и клубни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Стебли, укореняясь в почве, образуют новые особи. Клубни, как у картофеля, хранят почки для следующего роста, обеспечивая вегетативное размножение.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корневые отпрыски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могут давать новые растения — отпрыски способствуют быстрому распространению. Примером служат осина и клён, которые формируют новые побеги из корней.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способны образовывать новые растения из листьев или их частей, например, у герани и фиалки, обеспечивая дополнительный способ размножения.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органы — луковицы и усики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(лук, чеснок) и побеги-усы (земляника) служат запасами для вегетативного размножения, способствуя быстрому размножению и сохранению вида.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вегетативного размножения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быстрое получение большого количества идентичных растений с сохранением ценных сортовых признаков без участия опыления.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не зависит от созревания семян, что важно в неблагоприятных климатических условиях и сокращает время выращивания.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широко применим в сельском хозяйстве и декоративном цветоводстве для стабильного и массового производства растений.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устойчивость и качество растений, что обеспечивает постоянный и предсказуемый урожай на протяжении сезонов.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и ограничения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участия человека растения с таким размножением имеют ограниченные возможности распространения на новые территории и адаптации к переменам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однообразность повышает риск массового поражения растений болезнями и вредителями, снижая устойчивость популяций.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 с естественным вегетативным размножением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и осина активно размножаются корневыми отпрысками, что помогает быстро восстанавливаться и занимать новые площади.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использует ползучие усы для образования новых растений на определённом расстоянии от материнского.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и тополь способны создавать новые побеги даже от сломанных ветвей, что способствует их выживанию после повреждений.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721"/>
            <a:ext cx="4002600" cy="859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103597"/>
            <a:ext cx="4002600" cy="8599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2970380"/>
            <a:ext cx="4002600" cy="8599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50" y="3838220"/>
            <a:ext cx="4002600" cy="8599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и проверенные методы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4074" y="1367800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клубни как способ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с помощью клубней, каждый из которых содержит почки, дающие начало новым растениям. Это один из самых распространённых способов в агрономии.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64074" y="2249669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Чеснок и луковицы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Чеснок размножается зубчиками, каждый превращается в самостоятельное растение. Луковицы лука быстро увеличивают площадь посевов и сохраняют целостность генотипа.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4074" y="3116447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винограда и смородины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Одревесневшие черенки винограда и смородины легко приживаются весной, обеспечивая быстрое размножение и сохранение сортовых характеристик.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3950" y="3984281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куста многолетних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растений, как ирис и пиретрум, деление куста позволяет восстановить и увеличить посадки, сохраняя сорт и здоровье растений.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размножения разных способов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значительно сокращает время до появления нового взрослого растения по сравнению с другими способами.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вегетативный способ эффективнее для быстрого обновления и размножения растений в сельском хозяйстве.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2024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вегетативного и семенного размножения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отличие этих способов по нескольким ключевым параметрам, влияющим на выбор метода размножения растений.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быстрое, но менее разнообразное, в то время как семенное даёт больше генетических вариантов.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вегетативного размножения шаг за шагом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развитие нового растения из фрагментов материнского организма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18792"/>
            <a:ext cx="282900" cy="25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856" y="3506288"/>
            <a:ext cx="261188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искусственного вегетативного размножения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Вырезание молодых побегов для укоренения применяется в садоводстве, дает качественные саженцы кустарников и комнатных цветов без генетических изменений.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вставки почки одного растения на другое улучшает сортовые качества и способствует быстрому размножению плодовых культур.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подвоев и привоев позволяет получить морозостойкие и высокоурожайные сорта, поддерживая стабильность и здоровье культур.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Черенкование: пример и особенности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черенков в воде или питательном субстрате создает оптимальные условия для формирования корней. Классический пример — черенкование смородины в начале лета.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получают из здоровых побегов материнского растения для укоренения, обработанные стимуляторами корнеобразования, такими как гетероауксин, ускоряют рост корней в течение нескольких недель.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растений: виды и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используется для создания сочетаний с улучшенными характеристиками, например, морозостойкости или высокой продукции. Основные типы: окулировка (почкой) и прививка черенком.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Подвой — нижняя часть растения, обеспечивающая устойчивость к вредителям и неблагоприятным условиям. Привой — верхняя часть с почками, отвечающая за сортовые качества и урожайность.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 естественных условиях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быстро отрастают из возобновленных побегов и корней, что позволяет им возрождаться даже после сильных повреждений.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новых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распространяются с помощью корневых отпрысков и побегов, эффективно занимая свободные участки без семян.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однородных колоний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способна образовывать обширные рощи, являясь настоящим клональным организмом с общими корнями.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 современные исследования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широко используются в селекции, позволяя создавать устойчивые сорта декоративных и сельскохозяйственных культур.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позволяет получать тысячи идентичных растений из клеток в искусственной среде, увеличивая скорость и качество размножения в лабораториях.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применяется для восстановления исчезающих видов, сохраняя генетическую информацию и исключая распространение болезней среди растений.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Увлекательные факты о вегетативном размножении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расширение малинника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Малинник способен увеличиваться на 2–3 квадратных метра за сезон благодаря развитию корневых отпрысков, активно захватывая новые площади.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– рекордсмен по росту зарослей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может образовать плотные заросли, распространяясь корневищами за считанные месяцы, что делает его одним из самых быстрорастущих растений на планете.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Пандо — древнейшая осиновая роща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находится роща Пандо — крупнейший клональный организм, состоящий из множества осин, происходящих из единого корневого массива, возраст которого насчитывает тысячи лет.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вегетативного размножения для человека и природы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обеспечивает сохранение уникальных сортовых качеств плодовых и декоративных растений, что важно для культурного разнообразия и селекции.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способствует устойчивому озеленению городов и сельских территорий, поддерживая экосистемы и улучшая качество окружающей среды.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при восстановлении лесов после вырубок и для сохранения редких видов, играя ключевую роль в биологическом разнообразии.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обсуждения и самостоятельного изучения
</a:t>
            </a:r>
            <a:endParaRPr lang="en-US" sz="1891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все виды растений используют вегетативное размножение? Обсудите современные методы повышения его эффективности в сельском хозяйстве и биотехнологиях.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домашние или школьные растения вам известны, размножающиеся вегетативно? Определите способы и особенности этого процесса у каждого из них.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замечания по теме вегетативного размножения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обеспечивает быстрое воспроизводство и устойчивость растений, значительно влияя на сельское хозяйство, сохранение видов и поддержание экологического баланса.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2026-05-07T15:15:13Z</dcterms:created>
  <dcterms:modified xsi:type="dcterms:W3CDTF">2026-05-07T15:15:13Z</dcterms:modified>
</cp:coreProperties>
</file>