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скелет человека — функции и 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тело, защищает органы и обеспечивает движение, раскрывая структурное устройство.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скелет состоит из более 200 костей, меняющихся с возрастом. Эволюция создала крепкую опору для прямохождения и активной жизнедеятельности.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особенности человеческого скелета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функция формирует твёрдый каркас тела, придавая ему форму и обеспечивая поддержку внутренних органов.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заключается в ограждении важных органов, например, череп защищает мозг, а грудная клетка — сердце и лёгкие.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функция совместно с мышцами обеспечивает разнообразные движения и поддерживает мобильность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в трубчатых костях производит клетки крови, а кости участвуют в обмене важных минералов для организма.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скелета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скелета и их 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скелет: опора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череп, позвоночник и грудную клетку, которые обеспечивают защиту мозга и внутренних органов, а также служит основной осью тела.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скелет: движение и манипуляции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костей конечностей и поясов, позволяя выполнять сложные движения и взаимодействовать с окружающей средой.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 скелета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скелета делятся на трубчатые, плоские, короткие и смешанные кости с разным количеством и функциями.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около 206 костей, количество меняется с возрастом из-за срастания костей.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630799"/>
            <a:ext cx="6463500" cy="27279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костей выполняет свои задачи, обеспечивая оптимальную работу всего скелета.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Скоординированная работа разных типов костей обеспечивает жизнедеятельность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учебное пособие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различных типов костей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суставов и связок в движении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кости, обеспечивая подвижность в различных направлениях в зависимости от формы соединения.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укрепляют суставы, предотвращают чрезмерное движение и стабилизируют кости во время нагрузки.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суставов дают организму возможности для сложных и точных движений, одновременно сохраняя прочность.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суставов и их особенности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поверхности и хрящи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поверхности суставов покрыты гладким гиалиновым хрящом, уменьшающим трение и препятствующим износу при движениях.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и виды подвижности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полость наполнена синовиальной жидкостью, обеспечивающей смазку. Плечевой сустав обеспечивает максимальную подвижность, а коленный — высокую прочность.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развивается интенсивно до 15 лет, затем процесс замедляется, завершаясь к молодому возрасту.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хрящевой ткани костью и срастание костей приводит к формированию прочного взрослого скелета.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остеогенезу,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формирования скелета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черепа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состоит из мозгового и лицевого отделов, которые защищают головной мозг и формируют лицо, обеспечивая важнейшие функции защиты и внешнего вида.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челюсть — единственная подвижная часть черепа, остальные кости неподвижно соединены швами, что гарантирует надёжную защиту органов головной области.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структура и функции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состоит из грудины, двенадцати пар рёбер и грудных позвонков, образуя прочный каркас. Она надёжно защищает сердце, лёгкие и крупные сосуды от механических повреждений.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соединены с грудиной при помощи хрящей, что обеспечивает гибкость и эластичность грудной клетки. Это позволяет ей расширяться во время дыхания, способствуя эффективному поступлению воздуха в лёгкие.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сегменты и роль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отделы позвоночника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включает 33-34 позвонка, которые объединены в пять отделов: шейный (7 позвонков), грудной (12), поясничный (5), крестцовый (5 сросшихся) и копчиковый (4-5 сросшихся). Эти отделы обеспечивают прочность и гибкость.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позвоночника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позвоночника — поддержка тела и защита спинного мозга. Он обеспечивает подвижность туловища, позволяет наклоны, повороты и сгибания, сохраняя при этом стабильность всего скелета.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конечностей: опора и соединение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образован сросшимися тазовыми костями, формируя прочную основу для нижних конечностей и передавая нагрузку от тела к ногам, поддерживая равновесие и стабильность при стоянии и движении.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состоит из лопатки и ключицы, которые соединяют верхние конечности с туловищем, обеспечивая подвижность и возможность разнообразных движений руками и плечами.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верхних конечностей и его функции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верхних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конечности включают плечевую, локтевую и лучевую кости, а также многочисленные кости кисти, что обеспечивает сложные и точные движения для различных задач.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кости позволяют выполнять захват, манипуляции предметами и поддерживают тело при движениях, таких как отжимания, что делает руки важным инструментом в повседневной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нижних конечностей: структура и задачи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конечности состоят из бедренной, большеберцовой и малоберцовой костей, а стопа включает множество мелких костей, обеспечивающих прочность и гибкость для опоры тела.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ног — поддержка массы тела, обеспечение устойчивости, способность к ходьбе, бегу и прыжкам. Стопа играет важную роль амортизатора при движении, снижая нагрузку на суставы.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костей расположен красный костный мозг, который отвечает за образование клеток крови: эритроцитов, лейкоцитов и тромбоцитов, жизненно необходимых для организма.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также участвуют в минеральном обмене, регулируя уровень кальция и фосфора. Недостаток кальция приводит к снижению плотности костной ткани, что увеличивает риск переломов и заболеваний.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и обмен веществ в костях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костей у подростков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у подростков происходит за счёт хрящевых пластинок, которые по мере взросления постепенно замещаются костной тканью, завершаясь формированием скелета к 20–25 годам.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и здорового развития костей важны физическая активность, сбалансированное питание с достаточным кальцием и витамином D, которые способствуют укреплению и росту костной системы.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здоровье опорно-двигательной системы
</a:t>
            </a:r>
            <a:endParaRPr lang="en-US" sz="3181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включающее кальций и витамин D, важно для крепости костей. Избегание неправильного ношения тяжестей и правильная посадка за партой помогают предотвратить искривления позвоночника.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правильной осанки — ключевой фактор здоровья позвоночника. Регулярные физические упражнения укрепляют мышцы и суставы, предотвращая болевые ощущения и деформации.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проблемы и их профилактика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у подростков: причины и способы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— искривление позвоночника, встречающееся у многих подростков. Регулярные упражнения и поддержка врача помогают корректировать осанку и снижать прогрессирование заболевания.
</a:t>
            </a:r>
            <a:endParaRPr lang="en-US" sz="1969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и переломы: влияние питания и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снижает плотность костей, увеличивая риск переломов. Здоровое питание с витамином D и кальцием, а также активный образ жизни — основные меры профилактики этого состояния.
</a:t>
            </a:r>
            <a:endParaRPr lang="en-US" sz="19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здоровья скелета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прочная основа организма, обеспечивающая движение и защиту. Поддержка его здоровья через образ жизни, осанку и питание определяет качество жизни и физическую активность подростков.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2026-05-09T14:07:36Z</dcterms:created>
  <dcterms:modified xsi:type="dcterms:W3CDTF">2026-05-09T14:07:36Z</dcterms:modified>
</cp:coreProperties>
</file>