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понятно: take и turn в реальной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take и turn: самые нужные значения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лучше учить не по отдельным словам, а по целым ситуациям: смысл задаёт частица, а не сам глагол.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phrasal verbs целиком
</a:t>
            </a:r>
            <a:endParaRPr lang="en-US" sz="293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темы: что изучаем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темы: сначала значения take и turn, затем разделяемость, потом применение в примерах и упражнениях.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и TURN покрывают разные типы действий, поэтому их удобно сравнивать по ситуациям и грамматическим моделям.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не читается по частям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take off — это не просто «взять» и «вне», а «снять» или «взлететь». Аналогично turn down означает «убавить» или «отказаться».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образуется из глагола и частицы, но вместе они часто дают новый смысл, который нельзя угадать буквально. Поэтому перевод по отдельным словам здесь не работает.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из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значение, нужно смотреть на ситуацию: одежда, самолёт, звук, приглашение или просьба сразу подсказывают правильный вариант.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разделяемость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ставится объект в отделяемых формах.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OFF: снять или взлететь
</a:t>
            </a:r>
            <a:endParaRPr lang="en-US" sz="2316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вещь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об одежде или обуви, take off означает «снять». В примере She takes off her jacket at home действие происходит дома и связано с вещами.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самолёта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транспорте take off означает «взлететь». The plane takes off at 8:00 показывает старт движения самолёта и совсем другой смысл частицы off.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легко угадать по подсказкам: одежда, обувь, аэропорт, старт или резкое начало движения почти всегда указывают на take off.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UP: начать и занять место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заниматься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take up используют, когда человек начинает новое занятие: спорт, музыку, шахматы или рисование. Здесь глагол показывает старт интереса или привычки.
</a:t>
            </a:r>
            <a:endParaRPr lang="en-US" sz="91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Занять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 — «занимать место» или «отнимать время». Так говорят о мебели, длинном разговоре или задаче, которая заполняет весь день.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из контекста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ищите рядом слова про хобби, пространство или расписание: они почти всегда подсказывают правильный смысл take up.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OVER: взять руководство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берёт на себя управление, take over означает смену руководителя, капитана или ответственного за дело. Смысл хорошо виден в командах и проектах.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рабочих ситуациях take over показывает, что новый человек продолжает уже начатую работу. Это не просто помощь, а именно замена в роли.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выражение применяют и к машинам или программам, если техника начинает выполнять рутинную задачу вместо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IN: впитывать, понимать, приютить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буквальном смысле take in значит «впитывать». Так говорят о растениях, которые получают воду, или о материалах, которые впитывают жидкость.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переносном смысле выражение помогает сказать, что информацию трудно сразу понять. Тогда смысл события или рассказа нужно «осмыслить» шаг за шагом.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Принять в 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one common use — приютить кого-то: семью, гостя, животное. В таком случае take in передаёт идею принять и позаботиться.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у take out чаще всего встречаются в школьных и бытовых примерах.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take out важно помнить, что у одного сочетания обычно два базовых значения. Контекст подсказывает, речь о мусоре, предмете или еде навынос.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этого слайда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помогают быстро распознавать TAKE BACK в речи и тексте.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употребления фразовых глаголов полезно выучить не только форму, но и 2 типичных контекста: возврат вещи и исправление сказанного.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Learner’s Dictionaries — entry for «take back»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TURN UP в тексте и 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354225" y="1524275"/>
            <a:ext cx="19605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примера: turn up the music и My friend turned up late. В первом случае меняется громкость, во втором — время прихода.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094551" y="1524275"/>
            <a:ext cx="19605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 чём речь: о звуке, времени или человеке, который внезапно появился. В этих ситуациях turn up означает «прибавить» или «прийти».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50" y="1655850"/>
            <a:ext cx="5472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TURN DOWN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Убавить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room is too noisy, we turn down the music or the TV. Частица down подсказывает уменьшение: громкость, свет или температуру.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 can also mean refusing politely. We turn down an invitation, a request, or an offer when we do not accept it.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смотрите на ситуацию: если можно уменьшить уровень, выбирайте turn down; если речь о предложении, это уже «отказаться».
</a:t>
            </a:r>
            <a:endParaRPr lang="en-US" sz="7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TURN INTO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исходное состояние: гусеница, дождь, обычный день. Это точка, от которой начинается изменение.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переход: объект меняется по форме, состоянию или роли. Именно здесь naturally появляется turn into.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мы видим новый результат: бабочка, снег вместо дождя или другое событие, которое получилось по-новому.
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 TURN OUT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302616" y="1493196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out often introduces the final result. Сначала ситуация кажется неопределённой, а потом становится ясно, чем всё закончилось.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42212" y="25018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turned out that… помогает сообщить неожиданную правду. Так говорят, когда сначала была догадка, а затем появились точные сведения.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440819" y="35105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turned out easy показывает, каким что-то оказалось на практике. Значение связано не с действием, а с результатом.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TURN OVER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Перевернуть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over the page, the card, or the sheet when нужно перевернуть предмет и увидеть другую сторону. Контекст почти всегда связан с физическим движением.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дело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manager turns over a task, he gives it to another person. Здесь важно не движение, а передача ответственности.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Поручить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turn over может также означать «поручить дальше» или «передать на следующий этап», если речь идёт о работе и обязанностях.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TURN AROUND и TURN BACK
</a:t>
            </a:r>
            <a:endParaRPr lang="en-US" sz="261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 at the corner means changing direction on the spot. Это слово удобно, когда нужно развернуться и поехать или пойти в другую сторону.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Повернуть назад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 is used when you return to where you came from. Часто это связано с погодой, временем или неожиданной помехой.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изменился, but you do not go all the way back, turn around is usually the better choice; for full return, use turn back.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маршрут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помогают описывать движение без сложной грамматики. Главное — смотреть, есть ли разворот на месте или возвращение к началу пути.
</a:t>
            </a:r>
            <a:endParaRPr lang="en-US" sz="8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похожие формы, разные значения
</a:t>
            </a:r>
            <a:endParaRPr lang="en-US" sz="2358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похожие формы и проверьте, как смысл меняется в зависимости от ситуации. Это помогает не переводить фразу по частям.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строению фразы могут обозначать разные действия; ключевым становится контекст, а не отдельная частица.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phrasal verbs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соотнесение значения и примера
</a:t>
            </a:r>
            <a:endParaRPr lang="en-US" sz="264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Отметьте, к какой ситуации подходит каждая фраза: дом, школа, хобби, погода или результат. Это тренирует не перевод, а выбор значения по смыслу.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распределяются по трём смысловым группам: движение, изменение и результат. Это облегчает запоминание и помогает быстро выбирать правильную фразу.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примеров из слайдов 6–16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вспоминать take и turn, учите фразы в коротких ситуациях: дома, в школе, на дороге, с техникой. Тогда значение всплывает вместе с контекстом.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через ситуацию, а не через список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2026-07-25T08:23:45Z</dcterms:created>
  <dcterms:modified xsi:type="dcterms:W3CDTF">2026-07-25T08:23:45Z</dcterms:modified>
</cp:coreProperties>
</file>