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Автор: искусство видеть мир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наблюдения становятся художественным образом и смыслом.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писателю нужен свой взгляд на мир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не копирует реальность, а показывает её через выбор автора. Один и тот же двор, коридор или пейзаж в текстах звучит по-разному, потому что важны детали, опыт, чувства и точность слова.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29071"/>
            <a:ext cx="423000" cy="37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45190"/>
            <a:ext cx="423000" cy="37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как начало творчества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становится живым, когда автор видит жесты, мимику, интонацию, свет, цвет и движение. Именно такие признаки делают описание убедительным и помогают читателю представить сцену без лишних объяснений.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конкретное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перечисляет всё подряд, а выбирает одну-две точные детали. Они сразу выделяют главное в ситуации, передают настроение и помогают понять характер героя или особенности места.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важного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 это особенно заметно в рассказах, повестях, стихотворениях и лирических зарисовках. Чем внимательнее читатель к мелочам, тем глубже он понимает образ и авторский замысел.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 учебном анализе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 — это небольшой элемент, который открывает характер, конфликт или настроение. Это может быть цвет, звук, предмет, взгляд, пауза или необычное движение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точная деталь часто заменяет длинное объяснение: она создаёт атмосферу сцены и делает образ запоминающимся. Читатель сам достраивает смысл, поэтому текст звучит сильнее и глубже.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урока литературы для 9 класса.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автору видеть глубже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качества работают вместе: без одного из них образ становится беднее, а точность выражения снижается.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равномернее развиты все источники, тем богаче и выразительнее авторский взгляд.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личный опыт автора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будни, семейные разговоры, поездки, дружба и первые ошибки становятся основой наблюдений, из которых позже вырастает текст.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результат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личного опыта рождается убедительный образ, в котором читатель узнаёт правду чувств, даже если сама история вымышлена.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копирует жизнь дословно: реальные события и переживания он отбирает, соединяет и художественно переосмысливает.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художественному образу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создания текста: от первого впечатления к точному и выразительному образу.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инструмент видения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делают картину ясной: дождь можно назвать моросящим, холодным или шумным, и сразу меняется настроение. Так язык помогает увидеть не только предмет, но и его оттенки.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богаче словарь, тем точнее мысль и сильнее образ. В 9 классе это особенно важно при разборе тропов, потому что они показывают, как язык учит видеть глубже.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эпитета, сравнения или метафоры не украшает текст случайно. Он уточняет время, место, состояние героя и отношение автора, поэтому одно явление раскрывается с разных сторон.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603929"/>
            <a:ext cx="4534800" cy="16271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урока литературы.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видеть мир в литературе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способов авторского видения и их результата в тексте.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произведения соединяют точное наблюдение, понимание человека и творческое преображение опыта.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Утро, которое обещает надежду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берегу стояло тихое утро: вода едва шевелилась, а над рекой лежал прозрачный свет. Казалось, что всё вокруг ждёт чего-то доброго. Такой пейзаж в литературе часто помогает передать спокойствие, ожидание и внутреннюю готовность к переменам.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Осень, в которой слышна тревога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Серый лес, влажная тропинка и короткий ветер создают ощущение неустойчивости. Читатель чувствует, что природа здесь не просто фон, а отражение сомнений героя. Пейзаж делает настроение заметным без прямого объяснения.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вечер и тишина разговора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приглушил звуки двора, и окна в домах светились особенно тепло. На таком фоне даже короткая сцена между людьми кажется значительной. Природа помогает выделить момент, когда в тексте важны не события, а чувства и ожидание ответа.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литературе как зеркало настроения
</a:t>
            </a:r>
            <a:endParaRPr lang="en-US" sz="1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автор раскрывает человека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Жест, взгляд и молчание часто говорят сильнее слов. Неловкое движение, осторожное обращение с вещью или опущенные глаза создают живой и убедительный образ.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героя показывают его характер точнее любых прямых объяснений: по выбору, решению и реакции на трудности читатель понимает, что для него действительно важно.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персонажа тоже многое открывает: короткие ответы, паузы, повторы, вежливость или резкость помогают увидеть воспитание, настроение и отношение к другим людям.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драме и прозе особенно важны косвенные признаки. Через них автор показывает внутренний мир героя так, чтобы читатель сам сделал вывод о его личности.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схема по теме урока; значения показывают относительную значимость источников, а не статистику.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литературные образы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впечатления часто соединяются между собой и превращаются в узнаваемый художественный мир.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сильные источники образов связаны с повседневной жизнью подростка и его кругом общения.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 первого впечатления к завершенному художественному тексту.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писателей разные картины мира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Свою роль играет и время, в котором живет автор. Одна эпоха в разных произведениях может восприниматься как время надежд, испытаний или духовного поиска.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автор приходит к литературе со своим опытом, поэтому в текстах по-разному звучат детство, семья, школа, город или природа, даже если тема кажется общей.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 интересы писателя влияют на то, что он замечает: один выделяет смешное и ироничное, другой — тревогу, третий — красоту обычной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891226"/>
            <a:ext cx="4813500" cy="17271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 и ее функция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 теме урока литературы.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небольшая деталь помогает раскрыть героя, сцену и настроение без длинных объяснений.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точная деталь часто передает смысл сильнее, чем прямое описание, и делает текст выразительнее.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читатель: общий взгляд на мир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текст заставляет читателя увидеть знакомое по-новому. Школа, двор или семейная сцена становятся не просто фоном, а поводом задуматься о людях и отношениях.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читатель встречаются в общем опыте. Когда произведение точно передает чувства и ситуации, читатель узнает себя и начинает глубже понимать привычную жизнь.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оценка выразительности чувств в художественном тексте; данные не являются статистикой.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передает автор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в литературе нередко передаются через ритм фраз, а не только через прямые слова героя.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выразительными становятся тревога, надежда и грусть, потому что они часто соединяются с деталями и поступками.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195800"/>
            <a:ext cx="317700" cy="3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773" y="3203250"/>
            <a:ext cx="317700" cy="3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49098" y="2192950"/>
            <a:ext cx="242550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20900"/>
            <a:ext cx="317700" cy="28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поверхностного взгляда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слова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много расплывчатых формулировок, герой и событие теряют индивидуальность. Читатель не видит конкретной картины и не чувствует авторского отношения.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Однообразные определения быстро утомляют и создают впечатление слабой работы над текстом. Повтор не добавляет смысла, если автор не уточняет новую деталь.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Штампы
</a:t>
            </a:r>
            <a:pPr algn="l" indent="0" marL="0">
              <a:lnSpc>
                <a:spcPct val="9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Стереотипные выражения делают описание предсказуемым и бедным. Вместо живого наблюдения появляется готовая формула, которая не раскрывает ни характер, ни настроение.
</a:t>
            </a:r>
            <a:endParaRPr lang="en-US" sz="1081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наблюдательности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точных наблюдений трудно заметить необычное в обычном. Именно внимание к деталям делает сочинение убедительным, а образ — живым и запоминающимся.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развивать умение видеть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превращать простое наблюдение в точный и выразительный текст.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видеть мир — начало настоящего авторства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становится убедительным, когда умеет замечать детали, помнить важное, чувствовать другого человека и точно выбирать слова. Тогда привычный мир открывается читателю по-новому, глубже и яснее.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2026-05-23T02:28:35Z</dcterms:created>
  <dcterms:modified xsi:type="dcterms:W3CDTF">2026-05-23T02:28:35Z</dcterms:modified>
</cp:coreProperties>
</file>