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Михаила Лермонтова и служба в полку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поэта между книгой и казармой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эпоха николаевской России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входит в литературу после декабристов, в эпоху цензуры и строгой дисциплины. Его ранние тексты и военная служба отражают атмосферу времени, в которой личная свобода постоянно сталкивалась с обязанностью, иерархией и общественными ожиданиями.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воспитание и первые читательские впечатления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Тарханах Лермонтов рос под опекой бабушки Е. А. Арсеньевой, получив домашнее образование, внимательный уход и возможность рано привыкнуть к серьёзному чтению.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читал Пушкина, Байрона, Жуковского, Шиллера и других авторов, которые сформировали его вкус к сильному чувству, конфликту и романтическому герою.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французским языком, музыкой, рисованием и самостоятельное чтение развили у Лермонтова чувство формы и подготовили почву для первых литературных проб.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Ученические стихи и первые темы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романтическим образцам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1828–1830 годов Лермонтов ещё опирается на привычные романтические модели. Но даже в них уже заметны напряжённость чувства, исповедальный тон и стремление говорить о внутренней несвободе.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личной интонации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этих текстах усиливаются мотивы одиночества, мечты и судьбы. Контрастные образы и эмоциональная резкость показывают, что юный автор уже ищет собственный голос.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ориентиры раннего Лермонтова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Байрона Лермонтов воспринял образ одинокого героя, который протестует против мира и постоянно обращается к самоанализу.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дал ему элегическую мягкость, музыкальность стиха и умение передавать тонкие душевные состояния через интонацию.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Лермонтов учился ясности формы, точности выражения и вниманию к личности, выбирающей собственный путь.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Шиллер и Гёте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романтизм укрепил интерес к сильному характеру, свободе духа и конфликту между идеалом и действительностью.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ранней лирики Лермонтова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темы чаще всего возвращаются в ранних стихах и как они соотносятся между собой.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одиночество и внутренний разлад; мотив свободы важен, но почти всегда связан с препятствием и недостижимостью.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ранней лирике Лермонтова 1828–1832 годов; точные подсчёты в презентации не приводятся.
</a:t>
            </a:r>
            <a:endParaRPr lang="en-US" sz="5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опыты в прозе, драме и поэме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рано выходит за пределы лирики: он пробует поэмы, драматические сцены и прозаические наброски, чтобы проверить, как раскрывается характер в более сложном сюжете.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особенно заметно стремление показать столкновение личности и среды. Герой у него уже не только переживает, но и действует, спорит, сопротивляется и ошибается.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или условно романтический сюжет помогает юному автору соединить книжную традицию с наблюдением за реальной жизнью и человеческими отношениями.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формируется интерес к объёмному изображению героя, где важны не только чувства, но и поступки, выбор, ответственность и внутренний конфликт.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первых литературных опытов Лермонтова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показывает, как менялись темы, формы и тон раннего творчества.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лет заметен переход от подражания к более уверенной, личной манере письма.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раннего творчества Лермонтова, 1828–1832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 и становление литературной личности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университете Лермонтов попадает в среду, где ценятся чтение, спор и внимание к литературе. Это расширяет его тематический круг и усиливает интерес к художественному поиску.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образованной молодежью помогает ему яснее почувствовать собственную непохожесть. Он всё острее воспринимает разрыв между внутренним миром человека и требованиями общества.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укрепляется внимание к исторической судьбе личности, свободе мысли и сложному психологическому состоянию героя, который не находит полного согласия с окружающими.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Школа гвардейских подпрапорщиков и юнкеров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Петербург и поступление в Школу гвардейских подпрапорщиков и кавалерийских юнкеров сделали военную карьеру частью его реальной биографии. Здесь он столкнулся с порядком, подчинением и жёсткой иерархией.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подготовка, мундир и казарменный быт дали Лермонтову живые наблюдения за офицерской средой. Позднее этот опыт помог ему точнее изображать служилый мир и его психологию.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Лермонтова от юнкера к офицеру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переезд в Петербург, обучение в Школе гвардейских подпрапорщиков и кавалерийских юнкеров, служба в лейб-гвардии Гусарском полку и литературные последствия этого опыта.
</a:t>
            </a:r>
            <a:endParaRPr lang="en-US" sz="6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57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8076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69984"/>
            <a:ext cx="206700" cy="18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73823"/>
            <a:ext cx="206700" cy="206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полку как повседневная реальность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рутина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задавался распорядком, где личное время подчинялось командам, построениям и караулам. Именно эта повторяемость показывала Лермонтову, как быстро живая личность растворяется в служебной механике.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среда жила по неписаным нормам чести, репутации и внешнего блеска. За ними часто скрывались пустота и скука, что особенно остро воспринималось наблюдательным и критичным поэтом.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чести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среда требовала готовности защищать достоинство, отвечать за слово и принимать риск конфликта. Для Лермонтова это стало важным нравственным измерением, позднее вошедшим в его героев и сюжеты.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служба приучала замечать жесты, интонации и скрытые мотивы людей. Благодаря этому его тексты стали точнее в деталях и глубже в психологическом изображении характера.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игра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Визиты, разговоры и карточная игра создавали иллюзию изящной жизни, но подчеркивали однообразие окружения. Лермонтов видел, как социальная форма нередко важнее искреннего содержания.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Армейские впечатления в ранних текстах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реалии входят в ранние стихи и сцены через точные детали: служебный быт, команды, форму поведения и манеру речи. Благодаря этому романтический сюжет получает конкретную жизненную опору и звучит убедительнее.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только внешнюю службу, но и внутреннее состояние человека в ней: усталость, раздражение, скрытое несогласие и одиночество среди сослуживцев. Армия становится средой проверки характера.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резкие контрасты и напряженная лирическая интонация помогают ему передать разочарование в казенной жизни. Военные наблюдения усиливают тему несвободы и делают психологию персонажей более сложной.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дала полковая служба творчеству Лермонтова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не ограничилась биографией: она дала поэту живой материал для характеров, диалогов и конфликтов, которых не могло дать только книжное чтение.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связан с психологизмом и темой несвободы: именно они сильнее всего приблизили раннего Лермонтова к зрелой манере.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раннем творчестве и службе Лермонтова; точные количественные данные отсутствуют, шкала условная.
</a:t>
            </a:r>
            <a:endParaRPr lang="en-US" sz="5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ранней лирики с образом офицера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Исповедальные стихи раннего периода получают социальную конкретность благодаря военному опыту: вместо отвлеченного романтического героя возникает человек, живущий в системе долга, правил и наблюдения за собой.
</a:t>
            </a:r>
            <a:endParaRPr lang="en-US" sz="767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Офицерский образ помогает Лермонтову соединить личное и общественное. Через него особенно ясно раскрываются честь, внутренняя независимость, готовность к конфликту и болезненное чувство отчуждения от окружающих.
</a:t>
            </a:r>
            <a:endParaRPr lang="en-US" sz="757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действия и стремления к активной жизни в таких текстах звучит рядом с разочарованием. Это создает напряжение между мечтой о свободе и реальностью служебной зависимости.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офицер становится не просто частью биографии, а художественным способом говорить о человеке, который вынужден сохранять достоинство там, где его свобода ограничена извне.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раннего периода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раннего Лермонтова строится на резких противопоставлениях: мечта и действительность, свобода и принуждение, идеал и повседневность. Такая композиция придает стихам напряжение и внутренний драматизм.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лирики характерны эмоциональная насыщенность, риторические вопросы и исповедальная интонация. Поэт словно ведет разговор с самим собой, стараясь точнее выразить конфликт чувств и мыслей.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впечатления делают речь более сдержанной и точной: в стихах появляется наблюдательность к деталям, жестам и интонациям. Это помогает ранней поэзии постепенно становиться более зрелой и психологически убедительной.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мотивы Лермонтова и их литературные источники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Лермонтова и литературные традиции, упомянутые в теме.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книжные влияния превращались у Лермонтова в личный художественный опыт.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мотивы не остаются подражанием: они переосмысляются через личный опыт и постепенно формируют собственный взгляд поэта на человека и общество.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Лермонтова-офицера в культурной памяти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 мундире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Лермонтова в мундире стал одним из самых узнаваемых в школьной и музейной традиции. Он соединяет представление о поэте с представлением об офицере, подчеркивая серьезность, собранность и внутреннее достоинство личности.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современников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воспоминания помогают увидеть Лермонтова не только как автора, но и как человека военной среды. Через эти источники в культуре закрепляется образ наблюдательного, резкого и независимого офицера, не принимающего пустую форму без содержания.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Полковой мир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форма, интерьер казармы и детали офицерского быта в визуальном ряду не просто иллюстрируют биографию. Они становятся символами долга, одиночества и внутренней свободы, за которую Лермонтов платил постоянным напряжением.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понадобились Лермонтову, чтобы пройти путь от первых ученических проб к более самостоятельной интонации.
</a:t>
            </a:r>
            <a:endParaRPr lang="en-US" sz="2129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1828 по 1832 год показал, как быстро ранние тексты превратились в основу будущей поэтической индивидуальности.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первых литературных опытов Лермонтова, 1828–1832.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служба: два истока поэтического мира Лермонтова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опыты и полковая служба вместе сформировали Лермонтова как поэта, умеющего соединять романтическую мечту с точным знанием жизни. Именно это сделало его голос таким узнаваемым.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2026-05-23T18:35:55Z</dcterms:created>
  <dcterms:modified xsi:type="dcterms:W3CDTF">2026-05-23T18:35:55Z</dcterms:modified>
</cp:coreProperties>
</file>