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кишечнополостных: гидроидные, сцифоидные, коралловые полипы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класса, три образа жизни, одна общая основа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 — древние водные животные с простым, но очень успешным строением. Они живут в морях, а некоторые — в пресной воде, ловят добычу щупальцами и защищаются стрекательными клетками.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кишечнополостные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кишечнополостных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устроено вокруг центральной оси: его части расположены как лучи. Такая форма помогает одинаково успешно воспринимать добычу и опасность со всех сторон водной среды.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у рта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окружают ротовое отверстие и работают как ловчий аппарат. Они удерживают пищу, направляют ее в рот и помогают животному защищаться от крупных врагов.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Хищный способ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питается мелкими водными животными. Стрекательные клетки парализуют жертву, после чего пища попадает в кишечную полость, где начинается переваривание.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через тело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выделение и общий обмен веществ происходят через поверхность тела. Это возможно потому, что строение кишечнополостных очень тонкое и связано с водной средой.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сеть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кишечнополостных нет настоящего мозга. Их поведение координирует нервная сеть, которая быстро передает сигналы по телу и помогает реагировать на прикосновения и движение добычи.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65671"/>
            <a:ext cx="3848986" cy="1816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класса относятся к одной группе, но различаются формой тела, средой жизни и ролью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 чаще образуют колонии, сцифоидные заметны как крупные медузы, а коралловые полипы строят рифы.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7 класса, обобщение по теме кишечнополостных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классов кишечнополостных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представители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гидроидным относятся гидра, обелия и морские перья. Эти животные показывают, насколько разнообразным может быть один класс: от одиночных форм до сложных колоний.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отдельные особи живут вместе и выполняют разные функции. Такая организация повышает выживаемость колонии и помогает эффективнее добывать пищу.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Прикрепление к субстрату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гидроидных прикрепляется к камням, растениям и другим подводным предметам. Это удобно для охоты: добыча проходит рядом, а щупальца быстро ее захватывают.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подвижность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гидроидные на ранних стадиях развития могут свободно плавать. Это помогает им расселяться и находить новые участки для жизни, прежде чем они закрепятся.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Гидроидные: маленькие формы и колонии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чередование бесполого и полового размножения у многих видов.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гидроидных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миллиметров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составляет длина тела гидры, поэтому ее трудно заметить без увеличения.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«Кишечнополостные»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 не мешают ей быть успешным хищником и быстро восстанавливать утраченные части тела.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зависит от среды обитания: пресноводные и морские виды используют доступную мелкую добычу.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гидроидные выбирают подвижную мелкую пищу, которую легче схватить щупальцами и обездвижить стрекательными клетками.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схема распределения носит учебный характер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гидроидные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Сцифоидные: настоящие медузы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медузы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сцифоидных основная и самая заметная форма — медуза. Она крупная, свободно плавает в море и сразу отличается от прикрепленных полипов.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медузы хорошо заметны зонтик, ротовые лопасти и щупальца по краям. Студенистое тело делает ее легкой и помогает сохранять форму в воде.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классу относятся аурелия и цианея. Их часто изучают в школе как примеры морских медуз, хорошо показывающих разнообразие сцифоидных.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медузы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тела похожа на прозрачный колокол. Она задает форму медузы и помогает ей двигаться, когда мышцы сокращают края зонтика.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Студенистое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объем занимает желеобразное вещество. Оно делает медузу легкой, удерживает воду внутри тела и помогает сохранять плавучесть в толще моря.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краям зонтика расположены щупальца со стрекательными клетками. Они нужны для захвата добычи и защиты, особенно когда рядом появляются другие животные.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 лопасти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находится в нижней части тела и ведет в кишечную полость. Ротовые лопасти направляют пищу внутрь и помогают медузе питаться.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одного класса размеры сильно различаются: одни медузы удобнее сравнивать с тарелкой, другие — с большим зонтом.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не одинаковы по размеру: класс включает и сравнительно небольшие, и гигантские формы.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7 класса; обобщение по теме сцифоидных медуз.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сцифоидных медуз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Медуза сокращает зонтик, выталкивает воду назад и получает толчок вперед. Такой способ движения помогает ей медленно, но уверенно перемещаться в толще 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 захват пищи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ловят зоопланктон, рачков и мелкую рыбу. Стрекательные клетки обездвиживают добычу, после чего пища поступает в рот и далее в кишечную полость.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Скопления в теплой воде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благоприятных условиях медузы быстро размножаются и образуют большие скопления. Тогда они могут мешать купанию, судоходству и работе рыбаков.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жизни медузы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5695" y="2728778"/>
            <a:ext cx="4472611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классы кишечнополостных по-разному приспособлены к жизни в воде и выполняют разные функции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Гидра, аурелия и коралл-организм хорошо показывают, насколько разными могут быть представители одного типа животных.
</a:t>
            </a:r>
            <a:endParaRPr lang="en-US" sz="1322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«Кишечнополостные».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известных представителя кишечнополостных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и рифы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колониях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чаще всего существуют не поодиночке, а в колониях. Это помогает им успешнее добывать пищу и быстрее заселять подходящие участки морского дна.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Известковый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выделяют твердый известковый скелет. После гибели полипов он сохраняется, а новые поколения наращивают его сверху, постепенно увеличивая объем рифа.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морских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становятся убежищем для рыб, моллюсков, ракообразных и множества других организмов. Поэтому риф можно считать одним из самых богатых мест в океане.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формируются очень долго — годами и даже веками. Именно поэтому любое разрушение кораллового сооружения восстанавливается медленно и требует долгого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кораллового рифа по материалам школьного курса биологии.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личинки к рифу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особенно хорошо развиваются на мелководьях, куда проникает солнечный свет. Поэтому их распространение связано с теплыми прозрачными морями.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названные районы находятся в теплых морях; без света, тепла и чистой воды рифы развиваются значительно хуже.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 7 класса; обобщение по распространению коралловых полипов.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кораллы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979988"/>
            <a:ext cx="431178" cy="383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274" y="1956033"/>
            <a:ext cx="431180" cy="431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774" y="1979987"/>
            <a:ext cx="431180" cy="3832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5924" y="1956033"/>
            <a:ext cx="431180" cy="4311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424" y="1956033"/>
            <a:ext cx="431180" cy="4311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кишечнополостных и их угрозы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входят в морские пищевые цепи и регулируют численность мелких водных организмов. Так они поддерживают природное равновесие в морях.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ослабляют силу волн и уменьшают разрушение береговой линии. Благодаря этому они работают как природный барьер для прибрежных районов.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рифах находят укрытие рыбы, моллюски, ракообразные и многие другие животные. Разнообразие убежищ делает рифы особенно важными для морской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перегреве воды кораллы испытывают стресс и могут терять симбиотические водоросли. Из-за этого они светлеют, а затем ослабевают.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206363" y="2473325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кишечнополостных влияют загрязнение, разрушение рифов и добыча некоторых морских организмов. Эти факторы уменьшают численность видов и ухудшают состояние экосистем.
</a:t>
            </a:r>
            <a:endParaRPr lang="en-US" sz="13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241703"/>
            <a:ext cx="3848986" cy="1664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класса кишечнополостных объединены общими признаками, но по строению тела и образу жизни они заметно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классов есть стрекательные клетки, но различия в форме тела, среде жизни и роли в природе очень велики.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«Кишечнополостные».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классов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организм — большая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показывает, что даже крошечное животное может быть хорошо приспособлено к жизни в воде. Ее прикрепленный образ жизни и способность к регенерации делают этот пример особенно наглядным для изучения.
</a:t>
            </a:r>
            <a:endParaRPr lang="en-US" sz="1069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Свободноплавающие гиганты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Сцифоидные медузы напоминают, что среди кишечнополостных встречаются крупные и заметные формы. В открытом море они движутся свободно, а их щупальца помогают им успешно добывать пищу.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как живой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полипы строят огромные рифы, где рядом живут рыбы, моллюски и ракообразные. На иллюстрации это удобно показать как яркий подводный мир рядом с колонией кораллов.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эти классы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класса — одна группа, разные стратегии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 объединяют общие признаки, но гидроидные, сцифоидные и коралловые полипы по-разному строят тело, размножаются и влияют на морские экосистемы.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2026-05-29T20:06:51Z</dcterms:created>
  <dcterms:modified xsi:type="dcterms:W3CDTF">2026-05-29T20:06:51Z</dcterms:modified>
</cp:coreProperties>
</file>