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знак: маленькая буква с большой работой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ь помогает словам звучать и читаться правильно.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мягкий знак важен в русском языке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имеет собственного звука, но помогает буквам дружить. Он подсказывает, где согласный должен звучать мягко, а где звуки нужно разделить. Без него многие слова читались бы совсем иначе.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конце слова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ь часто показывает, что предыдущий согласный произносится мягко. Так в словах конь, день и лось чтение становится точным и аккуратным.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не добавляет новый звук и не удлиняет слово. Он просто помогает понять, как правильно произнести слово, чтобы оно звучало мягко и понятно.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мягкий знак, слово может прозвучать грубее или непривычно. Поэтому в конце слова ь часто работает как маленькая подсказка для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середине слова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мягкий знак тоже помогает согласному звучать мягко. Он словно тихо говорит: «Не спеши, произноси нежнее».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стоит между буквами и не слышится сам. Зато он помогает прочитать слово спокойно и без путаницы.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подсказка хорошо заметна в словах пальто, письмо и просьба, где рядом стоят несколько согласных и легко ошибиться при чтении.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ь тогда, когда слово кажется «сбивчивым» на вид. Он делает чтение ровнее и помогает не потерять мягкость.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разделительный мягкий знак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мягкого знака идут эти буквы, они читаются отдельно от согласного. Так в словах семья, вьюга и листья.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буквы е, ё, ю, я, 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Разделительный ь как будто ставит крошечную остановку между звуками. Поэтому слово читается ясно, а не «в один комочек».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маленькая пауза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ь стоит согласный, который нужно отделить от следующего гласного. Без этой подсказки звуки слились бы слишком крепко.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согласный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где мягкий знак меняет смысл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маленькая буква полностью меняет слово. Сравни: полка — полька, угол — уголь. Звук и смысл становятся другими, хотя слова очень похожи.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удобно рассматривать вместе. Можно читать их вслух, искать букву ь и замечать, как она помогает отличить одно слово от другого.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мягкий знак не пишется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твёрдых согласных ь обычно не нужен. В словах дом, стол и класс согласный и так читается твёрдо и уверенно.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пишется ь и в сочетаниях жи, ши, ча, ща, чу, щу. Эти буквосочетания уже сами подсказывают нужное чтение.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ь там, где он не нужен, слово станет выглядеть странно. Русский язык тут строгий, но справедливый.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не угадывать, а проверять слово по правилу. Тогда буква ь не появится там, где ей не место.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ь пишется не всегда. В словах ночь, вещь, тишь и дочь он помогает показать форму слова и его мягкое звучание.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мягкий знак встречается в словах, которые называют предметы или признаки женского рода. Он как будто помогает им стать ещё аккуратнее.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 словах мяч, ключ, карандаш и грач ь не нужен. Здесь шипящая буква уже звучит правильно без лишней помощи.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нужен ли мягкий знак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памятка помогает определить роль буквы ь в слове.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89450" y="1652981"/>
            <a:ext cx="27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глаголах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глаголах мягкий знак помогает узнать форму слова. В словах лечь, беречь и стеречь он подсказывает, как правильно читать и писать слово.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помогает не споткнуться при чтении. Он словно маленький помощник, который шепчет: «Читай аккуратно, здесь нужна мягкость».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чтение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встречается знакомый глагол с ь, его легче запомнить целиком. Так школьные задания становятся проще, а буква ь — дружелюбнее.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правил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сядь, встань, отрежь и поставь ь делает просьбу или приказ точнее. Без него слово звучало бы не так ясно и по-русски.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или приказ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словах, которые нужно запомнить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 ь лучше учить целиком, потому что их написание часто встречается в тетрадях, диктантах и упражнениях. К ним относятся семь, восемь, тетрадь и лошадь.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запомнить слово быстрее, можно сравнить его с похожими словами без мягкого знака и записать несколько раз. Тогда маленькая буква запоминается не капризничая, а уверенно.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мягкий знак не слышится, но без него слово выглядит и читается иначе. Поэтому полезно проговаривать слово по слогам и замечать, где стоит буква 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мягкий знак в обычных словах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Пальто висит у двери и будто ждёт своего хозяина. В этом слове мягкий знак показывает мягкое звучание, а само слово часто встречается в школьных заданиях и в разговоре о зимней одежде.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Пальто на вешалке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идут домой, а над ними кружится вьюга. В этих словах мягкий знак помогает разделить звуки или показать мягкость. Их удобно рисовать вместе с снегом, деревьями и весёлой прогулкой.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под вьюгой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 идёт по снежной тропинке, и в его названии тихо спрятан мягкий знак. Он не слышен, но помогает правильно прочитать слово. Такое слово легко представить на картинке с лесом и следами на снегу.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 в зимнем лесу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мягкий знак без ошибок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понять, нужен ли ь в слове и какую работу он выполняет.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словах с мягким знаком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46300" y="11615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произносит слово вслух и слышит, мягко ли звучит согласный. Так легче заметить, нужен ли в слове мягкий знак.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6300" y="8678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слово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946300" y="24611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ь нужен для мягкости, разделения или по привычному написанию, его пишут. Если слово уже ясно читается без него, буква не нужна.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46300" y="21674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 правило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946300" y="37607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семь и тетрадь или пишут лишний ь в словах ключ, мышка, луч. Повторная проверка помогает всё исправить.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946300" y="34670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исправляем ошибку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играх и загадках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ребусах мягкий знак может прятаться в коротком слове и менять его чтение. Найти его — почти как разгадать маленький секрет.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Ребусы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мягкий знак часто появляется в словах-ответах. Он подсказывает, как слово звучит, и делает отгадку точнее и интереснее.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на поиск букв ь помогает сравнивать похожие слова. Это увлекательно и совсем не скучно: буква маленькая, а работа у неё большая.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игры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скороговорках слова с ь помогают тренировать чёткое произношение. Их полезно повторять медленно, а потом всё быстрее, как на весёлой разминке.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работает по трём основным правилам: смягчает, разделяет и помогает узнавать форму слова. Это делает чтение точным и спокойным.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трёх основных функциях мягкого знака в русском языке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роли мягкого знака помогают читать слова без путаницы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работает по трём основным правилам: смягчает, разделяет и помогает узнавать форму слова. Это делает чтение точным и спокойным.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 твёрдый знак: чем они отличаются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 мягкость не показывает. Он только разделяет согласный и следующий звук в словах подъезд, объявление, съёмка, поэтому его роль уже совсем другая.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разделяет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помогает согласному звучать мягче или разделяет звуки в слове. Он часто встречается в конце слова, в середине и перед гласными в отдельных случаях.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смягчает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где искать мягкий знак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определить, в каких случаях ь может понадобиться в слове.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мягком знаке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обозначает звук, но помогает слову звучать правильно. Благодаря ему согласные становятся мягче, и чтение получается аккуратным и понятным.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мягкий знак может разделять звуки или подсказывать мягкое произношение. Поэтому важно читать слово медленно и внимательно, словно оно шепчет подсказку.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ь пишется в конце слова, когда нужно показать мягкость согласного. Именно там он встречается в словах, которые ребята пишут особенно часто.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похоже на другое, мягкий знак помогает не перепутать их смысл. Так маленькая буква делает большую и очень нужную работу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знак: маленький, но очень полезный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говорит вслух, но отлично помогает на письме и при чтении. Если помнить его три главные роли, ошибки станут редкими, а слова — понятными.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2026-05-21T19:46:26Z</dcterms:created>
  <dcterms:modified xsi:type="dcterms:W3CDTF">2026-05-21T19:46:26Z</dcterms:modified>
</cp:coreProperties>
</file>