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advice: как давать советы на английском языке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советовать вежливо, ясно и по-школьному уместно.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давать советы на английском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советы нужны постоянно: помочь с домашним заданием, поддержать друга, подсказать ответ или спокойно решить спор. Эта тема учит говорить вежливо, понимать модальные глаголы и строить живой диалог.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Advice, opinion и request: разные речевые задачи
</a:t>
            </a:r>
            <a:endParaRPr lang="en-US" sz="2675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 — это совет: вы предлагаете полезное действие или решение. Обычно совет помогает человеку сделать следующий шаг и не звучит как приказ или оценка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совет, мнение и просьбу, смысл меняется. Слишком прямое высказывание может звучать грубо, а слишком неопределённое — не помочь собеседнику вообще.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 — это просьба о помощи или действии. Формулы Could you…? и Can you…? звучат мягко, потому что вы обращаетесь к собеседнику с просьбой.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выражает личное мнение говорящего. Фраза I think… показывает взгляд человека, но не требует ничего делать и не заменяет совет.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хороший совет на английском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обычно состоит из одной ясной идеи. Фразы You should… You could… или Why don’t you…? помогают быстро понять, что именно нужно сделать.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 понятно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должен звучать уважительно, особенно в школьном разговоре. Мягкие слова и спокойная интонация показывают, что вы помогаете, а не критикуете собеседника.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совет, который можно сразу выполнить. Например, не просто переживать меньше, а сначала подготовить ответ, повторить правила или поговорить с учителем.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шаг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рекомендации полезно добавить короткую поддержку: I hope it helps или Good luck. Так совет звучит дружелюбнее и оставляет человеку свободу выбора.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после совета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делают совет сильным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общении особенно ценится совет, который легко понять с первого раза и не хочется отвергнуть.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 вежливость важнее остальных качеств: именно они делают совет принимаемым и полезным.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типичных качеств хорошего совета в школьной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110465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110465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156905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203743"/>
            <a:ext cx="464400" cy="371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157303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и выражения для совета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нейтральный способ дать совет. Формулы should и shouldn’t подходят для обычных школьных ситуаций, когда нужно спокойно подсказать полезное действие или предостеречь от ошибки.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/ shouldn’t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better используется, когда совет звучит как серьёзное предупреждение. Эта форма показывает, что лучше не откладывать действие, иначе могут быть неприятные последствия.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better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передаёт личный совет от первого лица и звучит вежливо. Она особенно полезна, когда нужно показать сочувствие и предложить свой вариант поведения.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 you, I’d…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звучит мягче и оставляет собеседнику выбор. Такая форма уместна, когда вы не хотите давить и предлагаете лишь возможный вариант решения проблемы.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звучит дружелюбно и естественно в разговоре с одноклассниками. Она помогает предложить идею без давления, как будто вы просто вместе ищете решение.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don’t you…?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совет на английском языке
</a:t>
            </a:r>
            <a:endParaRPr lang="en-US" sz="315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модели школьного советa: от проблемы к поддержке собеседника.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неудачные фразы в диалоге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You should try… You could ask… и Why don’t you…? звучат спокойно и помогают собеседнику почувствовать поддержку. Они подходят для дружеского разговора без напряжения.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варианты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You must… и Do this now часто воспринимаются как приказ. Даже если совет хороший, слишком жёсткий тон делает его неприятным и снижает желание слушать дальше.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прямота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That’s silly и I know better than you задевают собеседника. Вместо помощи они создают спор, потому что звучат как насмешка или превосходство.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оценки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ситуации доброжелательные выражения обычно работают лучше всего. Они сохраняют уважение, помогают сохранить отношения и делают совет похожим на поддержку, а не на конфликт.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выбор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8980"/>
            <a:ext cx="4684800" cy="16327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 школьных ситуаций: примеры на английском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меняется смысл, когда совет становится мягче, конкретнее и уважительнее.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не давит, а помогает начать действие: он конкретен, спокоен и учитывает ситуацию.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ситуации общения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совет на английском может звучать неудачно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без конкретики не помогают человеку понять, что делать дальше. Если совет звучит расплывчато, собеседник может согласиться, но так и не начать действовать.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общий совет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совет превращается в длинную речь, главная мысль теряется. В школьном разговоре лучше одна понятная рекомендация, чем несколько лишних предложений подряд.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длинное объяснение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слов вежливости совет легко превращается в приказ. Даже полезная идея звучит неприятно, если говорящий не учитывает чувства и настроение собеседника.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резкий тон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совет не подходит для всех случаев. Для ссоры, усталости и учебной проблемы нужны разные слова, разная поддержка и разная степень прямоты.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учёта ситуации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принять совет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полезная мысль теряет силу, если звучит слишком напористо или абстрактно. Важны не только слова, но и момент, интонация и доверие между собеседниками.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связаны с тоном и отношениями, а не с самой идеей совета. Чем мягче и конкретнее формулировка, тем выше шанс быть услышанным.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теме урока, составлена на основе типичных ситуаций школьного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93110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9311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 дружбе и общении с одноклассниками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друзья поссорились, совет должен помогать, а не усиливать конфликт. Лучше предлагать спокойный шаг: поговорить, выслушать друг друга и не искать виноватого сразу.
</a:t>
            </a:r>
            <a:endParaRPr lang="en-US" sz="1299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 обвинений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You could explain your feelings или Why don’t you speak to him after class? звучат доброжелательно и оставляют человеку выбор, не давя на него.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формулировки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совет предлагает конкретное действие: написать сообщение, поговорить после уроков или попросить прощения. Именно небольшой реальный шаг чаще всего помогает восстановить отношения.
</a:t>
            </a:r>
            <a:endParaRPr lang="en-US" sz="1259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примирению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дружеском споре важно учитывать чувства обоих участников. Хороший совет не делит людей на правых и виноватых, а помогает найти нейтральное решение.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обеих сторон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 семье: как говорить вежливо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семейном разговоре совет звучит убедительнее, если объяснить, зачем он нужен. Вместо резкости лучше показать связь между действием, временем и результатом.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причина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взрослые и подростки думают по-разному, вежливый тон делает разговор легче. Уважение особенно важно, когда речь идёт об отдыхе, обязанностях и свободном времени.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уважение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кажется слишком загруженным, полезно не спорить, а предложить порядок действий. Why don’t you make a plan for today? помогает увидеть задачу по шагам.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Предлагайте план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о домашних делах и уроках обычно касаются распорядка. Фразы You should finish your homework first и Maybe you could help after dinner звучат спокойно и понятно.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режим дня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кого подростки чаще получают советы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совета влияет на то, насколько легко его принять. Одни люди лучше понимают эмоции, другие — правила, а интернет чаще даёт идеи, чем готовые решения.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подростки обращаются к друзьям, но в сложных ситуациях надёжнее советы взрослых. Интернет полезен как подсказка, однако требует проверки.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теме урока, составлена на основе типичных моделей общения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совет: структура и тон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короткой фразы, которая показывает сочувствие: That sounds hard. Так собеседник понимает, что его ситуацию заметили и не обесценивают.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Признать трудность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предложите одно понятное действие: You could ask for help. Формы maybe, could и if you want делают совет менее давящим.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Дать мягкую рекомендацию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Оставить выбор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фразой вроде It’s up to you. Такой финал сохраняет свободу решения и помогает совету звучать уважительно, а не как приказ.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начала, основной части и завершения совета
</a:t>
            </a:r>
            <a:endParaRPr lang="en-US" sz="319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собрать короткий и вежливый совет из трёх частей: вступление, рекомендация и завершение.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школьного разговорного английского.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помогает говорить спокойно и понятно. Вежливое начало снижает напряжение, основная часть даёт решение, а завершение показывает уважение к выбору собеседника.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сначала нужна поддержка, а не совет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плачет, злится или сильно испугался, ему сначала нужно спокойное присутствие. Короткие слова поддержки помогают снизить напряжение и вернуть ощущение безопасности.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успокоится, можно предложить только один простой совет, а не длинный список. Так легче услышать рекомендацию и попробовать её выполнить.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один шаг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ссоры, плохой оценки или неловкой ситуации готовый совет может звучать слишком рано. Лучше сначала сказать I’m sorry или Are you okay?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Недавняя неприятность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решению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совет помогает выбрать подходящее действие в школьной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советы лучше запоминаются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становится полезнее, когда его легко повторить и сразу применить. Пример или первый шаг делают фразу более ясной и помогают быстрее перейти к действию.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советы, которые не только объясняют что делать, но и показывают, с чего начать. Слишком общие формулировки быстро забываются.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теме урока, составлена на основе типичных приёмов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на английском не давит и не запутывает: он короткий, доброжелательный и понятный. Если выбрать подходящую форму и добавить конкретный шаг, совет действительно помогает.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урока: advice помогает, когда он вежливый и конкретный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2026-05-30T22:37:34Z</dcterms:created>
  <dcterms:modified xsi:type="dcterms:W3CDTF">2026-05-30T22:37:34Z</dcterms:modified>
</cp:coreProperties>
</file>