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и искушение в эпосе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выбирает между соблазном, опасностью и долгом.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Эпос: путь героя и проверка характера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рассказывает о великих подвигах, дальних странствиях и трудных решениях. В таких историях обман и искушение помогают увидеть, кто остаётся честным, смелым и верным долгу.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17156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9175" y="1787223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обман действует в эпосе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нередко прячется за дружелюбными словами или обещанием помощи. Герой не сразу замечает опасность, и именно это делает сюжет напряжённым и поучительным.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ловушка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персонаж меняет облик или говорит не своё имя, чтобы ввести врага в заблуждение. Такой приём показывает, что хитрость может стать оружием слабого против сильного.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и переодевание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 заманивают богатством, славой или чудом, которое будто бы решит все проблемы. Но за красивым обещанием часто скрывается риск, потеря или нарушение долга.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Приманка наградой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Эпический обман проверяет не только силу, но и внимательность, выдержку и умение думать наперёд. Тот, кто распознаёт ловушку, получает шанс на спасение.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умом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Искушение как испытание героя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Искушение всегда предлагает лёгкий путь: быстрее добиться успеха, избежать опасности или получить желаемое без долгих усилий. Но именно в этот момент видно, насколько герой умеет держать себя в руках.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Соблазн может принимать разные формы: богатство, власть, любовь, безопасность или мечта о вечной жизни. Чем сильнее желание, тем труднее сохранить ясную голову и не забыть о главной цели.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эпосе искушение редко проходит бесследно. Оно отвлекает, ослабляет волю и часто приводит к ошибке, после которой герою приходится заново доказывать свою стойкость.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Одиссей и песня сирен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закрыть уши воском и привязать себя к мачте выглядит странно, но именно он спасает экипаж. Здесь особенно важно, что герой доверяет разуму, а не минутному порыву.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Решение, которое спасает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Одиссей знает: пение сирен обещает мудрость и славу, но влечёт к гибели. Он заранее готовит спутников к опасности и показывает, что победа начинается до самой встречи с искушением.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 на берегу опасного моря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искушения чаще всего встречаются в эпосе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Соблазны в эпосе почти всегда проверяют, что для героя важнее — цель или мгновенная выгода.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эпическим сюжетам, рассмотренным на уроке. Без точной статистики; данные условные.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героев отвлекают власть и богатство; реже — мечта о бессмертии и лёгкой победе.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Циклоп Полифем: сила обмана против грубой силы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Одиссей сталкивается с Полифемом, который сильнее и опаснее любого обычного врага. Открытая борьба здесь почти невозможна, поэтому герой выбирает ум, терпение и точный расчёт.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называет себя «Никто», ослепляет циклопа и тем самым лишает его преимущества. Хитрость помогает не только победить, но и выиграть время для спасения спутников.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учит, что умение заметить слабое место противника иногда важнее физической силы. В эпосе именно находчивость часто спасает героя в безвыходной ситуации.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вечной жизни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Энкиду и начало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друга Энкиду Гильгамеш особенно остро чувствует ценность жизни. Он отправляется в дальнее и опасное путешествие, надеясь найти ответ на страх смерти.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молодости и змея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добывает растение, способное вернуть молодость, но теряет его. Змея уносит его надежду, и Гильгамеш понимает: человеку не дано отменить пределы своей судьбы.
</a:t>
            </a:r>
            <a:endParaRPr lang="en-US" sz="17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эпических испытаний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сравним, как разные эпосы показывают обман и искушение.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испытание не случайно: оно раскрывает характер героя и показывает цену ошибки.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«Одиссея» Гомера; «Эпос о Гильгамеше»; русская былина о Садко.
</a:t>
            </a:r>
            <a:endParaRPr lang="en-US" sz="11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83435"/>
            <a:ext cx="434400" cy="347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36854"/>
            <a:ext cx="434400" cy="386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Садко: богатство как опасное искушение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Внезапный успех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Садко получает богатство и славу, но вместе с ними приходит испытание. Чем больше удачи, тем легче забыть меру и начать полагаться только на везение.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меры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показывает: успех сам по себе не делает человека мудрым. Если забыть благодарность и ответственность, богатство превращается в опасность для самого героя.
</a:t>
            </a:r>
            <a:endParaRPr lang="en-US" sz="1143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чудо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морским царём переносит героя в мир, где всё зависит от чужой воли. Здесь богатство выглядит заманчиво, но требует осторожности и внутренней устойчивости.
</a:t>
            </a:r>
            <a:endParaRPr lang="en-US" sz="1174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важнее наживы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Садко напоминает, что деньги и внимание толпы могут ослепить. Настоящая сила героя — сохранить совесть, чувство меры и уважение к другим.
</a:t>
            </a:r>
            <a:endParaRPr lang="en-US" sz="116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эпическое испытание обманом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героя от столкновения с приманкой к выбору и его последствиям.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и верность долгу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в былинах не ищет лёгкой выгоды: он принимает трудный путь, потому что для него важнее всего защита Русской земли и служение общему делу.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Коварство врагов проверяет его не только силой, но и стойкостью. Он не верит красивым обещаниям и умеет отличать честный поступок от ловкой уловки.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богатыря связан с терпением и внутренней собранностью. Именно они помогают ему выдерживать испытания, не теряя ясности мысли и верности присяге.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показывает, что настоящий подвиг начинается с правильного выбора. Сила становится ценностью только тогда, когда служит долгу, а не личной выгоде.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Ложный совет и опасность доверия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эпических сюжетах герой ошибается не из-за слабости в бою, а из-за чужих сладких слов. Красивое обещание, подарок или совет могут скрывать ловушку и менять ход событий.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мотив учит не доверять сразу первой выгоде. В эпосе важно смотреть не только на слова, но и на поступки, потому что именно они раскрывают истинные намерения человека.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заканчиваются эпические соблазны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обобщает типичные исходы эпизодов, где герой встречается с обманом или соблазном, и показывает, что цена ошибки в эпосе нередко высока.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эпических примеров из «Одиссеи», «Эпоса о Гильгамеше» и русских былин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герой всё же выходит победителем, но только после испытаний. Самый тяжёлый исход встречается реже, зато сильнее всего подчёркивает опасность беспечности.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эпосе: поддержка и испытание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Пенелопа в «Одиссее» связана с верностью, ожиданием и хранением дома. Её образ показывает, что сила может проявляться в терпении и умении сохранять порядок.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Василиса Микулишна в былинах соединяет ум, достоинство и находчивость. Такие персонажи помогают герою понять, что моральная стойкость важна не меньше, чем физическая сила.
</a:t>
            </a:r>
            <a:endParaRPr lang="en-US" sz="1373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Нинсун в «Эпосе о Гильгамеше» даёт мудрый совет и поддерживает сына. Через неё эпос подчёркивает ценность знания, заботы и спокойного, рассудительного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Древний эпос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старинных историях герой сталкивается с выбором, где есть риск, соблазн и последствия. Такой конфликт делает сюжет напряжённым и запоминающимся.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Школьный читатель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легко узнаёт знакомую ситуацию: не всё, что кажется выгодным, полезно. Поэтому эпические испытания воспринимаются как наглядный урок.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Современное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сюжеты помогают говорить о честности, смелости и самоконтроле. Они показывают, что важный выбор остаётся трудным в любую эпоху.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сюжеты об обмане и искушении остаются понятными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предметы как проверка героя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предмет в эпосе редко бывает просто наградой. Он помогает герою, но одновременно проверяет, умеет ли он пользоваться силой разумно, без жадности и хвастовства.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Чудесное растение, меч или кольцо становятся опасными, если герой начинает надеяться только на вещь. Тогда испытание касается уже не предмета, а характера человека и его самообладания.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нравственные уроки эпоса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учит хранить верность долгу, семье и родине. Герой побеждает не только силой, но и готовностью отвечать за свои решения и не предавать важное.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легче распознать тому, кто умеет наблюдать и не торопится верить первому впечатлению. Внимательность и спокойствие часто оказываются сильнее любой хитрости.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Искушение становится проверкой характера. Человек проходит её, когда помнит о последствиях и выбирает не самое лёгкое, а самое правильное решение.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170" y="1345200"/>
            <a:ext cx="3863760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Эпосы и их ключевые мотивы обмана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произведения по-своему раскрывают тему обмана и соблазна.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Эпические сюжеты, изучаемые на уроке литературы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текстах соблазн проверяет не силу тела, а характер. Итог зависит от того, сумеет ли герой сохранить разум, меру и верность своему пути.
</a:t>
            </a:r>
            <a:endParaRPr lang="en-US" sz="16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и искушение: урок эпоса на сегодня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напоминает: самая трудная победа — это победа над собственным соблазном. Такие истории учат видеть ложь, думать о последствиях и выбирать путь, который сохраняет честь и ответственность.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2026-05-22T19:54:47Z</dcterms:created>
  <dcterms:modified xsi:type="dcterms:W3CDTF">2026-05-22T19:54:47Z</dcterms:modified>
</cp:coreProperties>
</file>