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Memo: служебная записка в английском языке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Коротко, точно и по делу: изучаем memo и его роль.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memo и зачем его изучать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 помогает передавать важные сообщения внутри школы и офиса. Этот формат учит читать короткие тексты, выделять главное и писать по-английски ясно, кратко и без лишних слов.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memo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975425" y="1797273"/>
            <a:ext cx="3720300" cy="509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главное сообщение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 обычно посвящено одной теме и передаёт только самое важное. Такой текст помогает быстро понять просьбу, решение или напоминание без длинных объяснений и лишних деталей.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975425" y="2400406"/>
            <a:ext cx="3720300" cy="509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сообщение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и на работе memo чаще всего используют для общения внутри группы. Оно не похоже на обычный разговор, потому что требует более точной и сдержанной формы.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975425" y="3003544"/>
            <a:ext cx="3720300" cy="509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хорошем memo обычно есть дата, адресат, отправитель, тема и основное сообщение. Эти элементы делают текст понятным и помогают сразу увидеть, кому он адресован и что нужно сделать.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4975425" y="3606677"/>
            <a:ext cx="3720300" cy="509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главное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memo строится так, чтобы важная информация была видна сразу. Сначала читают тему и просьбу, а потом — дополнительные детали, если они действительно нужны.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4975425" y="4209806"/>
            <a:ext cx="3720300" cy="509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формулировки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учебного уровня особенно важны короткие и точные предложения. Чем меньше лишних слов, тем легче понять смысл memo и правильно выполнить указанное действие.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670763"/>
            <a:ext cx="3856200" cy="13099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 и другие короткие тексты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memo с близкими формами короткой письменной коммуникации.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 сочетает краткость и чёткую структуру, поэтому удобно для внутренних школьных и рабочих сообщений.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 деловой и учебной переписки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525" y="3489728"/>
            <a:ext cx="8519700" cy="13062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memo на одном примере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480550" y="1767225"/>
            <a:ext cx="11142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строке указывают адресата — человека или группу, для которых предназначено сообщение. Так сразу понятно, кому нужно прочитать memo и выполнить просьбу.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2281325" y="1767225"/>
            <a:ext cx="11142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пишут имя отправителя. Это помогает понять, кто сообщает информацию, задаёт вопрос или просит о действии, а также делает текст более организованным.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083125" y="1767225"/>
            <a:ext cx="11142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Date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показывает, когда было составлено memo. Она особенно важна, если сообщение связано с расписанием, сроком сдачи работы или изменением плана.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5885750" y="1767225"/>
            <a:ext cx="11142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Subject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кратко объясняет, о чём текст. Хороший Subject помогает быстро найти нужное сообщение и понять его смысл ещё до чтения основной части.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7685750" y="1767225"/>
            <a:ext cx="11142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Body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содержит главное сообщение, просьбу или решение. В ней пишут коротко и ясно, чтобы читатель сразу понял, что именно нужно сделать.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написать memo на английском языке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создания короткой и понятной служебной записки.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50" y="2246981"/>
            <a:ext cx="218700" cy="2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4981" y="2237181"/>
            <a:ext cx="200813" cy="229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17237" y="2242581"/>
            <a:ext cx="218700" cy="21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41750" y="2237181"/>
            <a:ext cx="172125" cy="229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19812" y="2242581"/>
            <a:ext cx="218700" cy="2187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5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memo: простые и точные слова
</a:t>
            </a:r>
            <a:endParaRPr lang="en-US" sz="2000" dirty="0"/>
          </a:p>
        </p:txBody>
      </p:sp>
      <p:sp>
        <p:nvSpPr>
          <p:cNvPr id="16" name="Text 2"/>
          <p:cNvSpPr txBox="1"/>
          <p:nvPr/>
        </p:nvSpPr>
        <p:spPr>
          <a:xfrm>
            <a:off x="406750" y="26072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Нейтральный тон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memo используют спокойные и вежливые формулировки. Такой тон подходит для школьного и делового общения, потому что делает сообщение понятным и уважительным.
</a:t>
            </a:r>
            <a:endParaRPr lang="en-US" sz="928" dirty="0"/>
          </a:p>
        </p:txBody>
      </p:sp>
      <p:sp>
        <p:nvSpPr>
          <p:cNvPr id="17" name="Text 3"/>
          <p:cNvSpPr txBox="1"/>
          <p:nvPr/>
        </p:nvSpPr>
        <p:spPr>
          <a:xfrm>
            <a:off x="2216038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встречаются глаголы inform, ask, remind, confirm, send. Они помогают сформулировать просьбу или сообщение чётко, без длинных объяснений и лишней эмоциональности.
</a:t>
            </a:r>
            <a:endParaRPr lang="en-US" sz="928" dirty="0"/>
          </a:p>
        </p:txBody>
      </p:sp>
      <p:sp>
        <p:nvSpPr>
          <p:cNvPr id="18" name="Text 4"/>
          <p:cNvSpPr txBox="1"/>
          <p:nvPr/>
        </p:nvSpPr>
        <p:spPr>
          <a:xfrm>
            <a:off x="4017238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сроках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примерах особенно полезны слова deadline, meeting, project, class, schedule. Они помогают точно описать ситуацию, связанную со временем, уроком или заданием.
</a:t>
            </a:r>
            <a:endParaRPr lang="en-US" sz="928" dirty="0"/>
          </a:p>
        </p:txBody>
      </p:sp>
      <p:sp>
        <p:nvSpPr>
          <p:cNvPr id="19" name="Text 5"/>
          <p:cNvSpPr txBox="1"/>
          <p:nvPr/>
        </p:nvSpPr>
        <p:spPr>
          <a:xfrm>
            <a:off x="5818463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memo лучше писать короткими предложениями. Такой язык легче читать, проще проверять и удобнее использовать, когда важно быстро передать одну конкретную мысль.
</a:t>
            </a:r>
            <a:endParaRPr lang="en-US" sz="928" dirty="0"/>
          </a:p>
        </p:txBody>
      </p:sp>
      <p:sp>
        <p:nvSpPr>
          <p:cNvPr id="20" name="Text 6"/>
          <p:cNvSpPr txBox="1"/>
          <p:nvPr/>
        </p:nvSpPr>
        <p:spPr>
          <a:xfrm>
            <a:off x="7619812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лишнего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хорошем memo нет шуток, длинных вступлений и слишком разговорных выражений. Текст должен работать на смысл: сообщать факт, просьбу или решение без отвлечений.
</a:t>
            </a:r>
            <a:endParaRPr lang="en-US" sz="92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элементы memo встречаются чаще всего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коротком учебном memo основные поля помогают быстро понять контекст и действие.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обязательные части — тема, дата и основное сообщение; остальные элементы повышают удобство и точность.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структуры memo; обобщение для школьного курса английского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75" y="1244823"/>
            <a:ext cx="8522400" cy="2205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memo используется в школьной жизни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06750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занятия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может написать memo о смене времени урока или переносе встречи. Такое сообщение быстро доходит до класса и помогает никого не запутать.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516619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проекту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групповой работе memo удобно использовать, чтобы напомнить о материалах, распределить задания и обозначить, что нужно принести на следующий урок.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26485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 сдачи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работа должна быть сдана к определённой дате, memo помогает чётко назвать срок и избежать недоразумений. Это особенно полезно перед контрольными и проектами.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736337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объявление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коридоре или на доске объявлений memo может сообщать важную внутреннюю информацию для класса, кружка или небольшой группы учащихся.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всего меняют смысл сообщения и мешают выполнить просьбу вовремя.
</a:t>
            </a:r>
            <a:endParaRPr lang="en-US" sz="2100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 учебного письма и проверки текста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memo особенно важно проверять имена, даты, время и сроки: даже небольшая неточность может исказить содержание и создать путаницу.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789068"/>
            <a:ext cx="3856200" cy="10491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и слабое memo: сравнение примеров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чем полезное memo отличается от неясного: в сильном тексте есть адресат, тема, срок и конкретное действие, а в слабом сообщении не хватает точности.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делает memo понятным и практичным: получатель сразу видит, что делать и к какому сроку.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письменной коммуникации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быстро понять memo при чтении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чтения учебного memo: от темы и участников к просьбе, сроку и дополнительным деталям.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08887" y="396769"/>
            <a:ext cx="67290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школьных memo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770850" y="1181928"/>
            <a:ext cx="3924900" cy="55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темы
</a:t>
            </a:r>
            <a:pPr algn="l" indent="0" marL="0">
              <a:lnSpc>
                <a:spcPct val="115000"/>
              </a:lnSpc>
              <a:buNone/>
            </a:pPr>
            <a:r>
              <a:rPr lang="en-US" sz="4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memo не указана тема, читатель тратит время на догадки. Краткая тема сразу показывает, о чём идёт речь и помогает быстро найти нужное сообщение.
</a:t>
            </a:r>
            <a:endParaRPr lang="en-US" sz="989" dirty="0"/>
          </a:p>
        </p:txBody>
      </p:sp>
      <p:sp>
        <p:nvSpPr>
          <p:cNvPr id="12" name="Text 3"/>
          <p:cNvSpPr txBox="1"/>
          <p:nvPr/>
        </p:nvSpPr>
        <p:spPr>
          <a:xfrm>
            <a:off x="770850" y="1937382"/>
            <a:ext cx="39249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много слов
</a:t>
            </a:r>
            <a:pPr algn="l" indent="0" marL="0">
              <a:lnSpc>
                <a:spcPct val="115000"/>
              </a:lnSpc>
              <a:buNone/>
            </a:pPr>
            <a:r>
              <a:rPr lang="en-US" sz="4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Длинный текст мешает увидеть главное. В школьном memo важны короткие предложения и только нужные факты, чтобы сообщение читалось быстро и без лишних повторов.
</a:t>
            </a:r>
            <a:endParaRPr lang="en-US" sz="970" dirty="0"/>
          </a:p>
        </p:txBody>
      </p:sp>
      <p:sp>
        <p:nvSpPr>
          <p:cNvPr id="13" name="Text 4"/>
          <p:cNvSpPr txBox="1"/>
          <p:nvPr/>
        </p:nvSpPr>
        <p:spPr>
          <a:xfrm>
            <a:off x="770850" y="2690482"/>
            <a:ext cx="39249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Неясная просьба
</a:t>
            </a:r>
            <a:pPr algn="l" indent="0" marL="0">
              <a:lnSpc>
                <a:spcPct val="115000"/>
              </a:lnSpc>
              <a:buNone/>
            </a:pPr>
            <a:r>
              <a:rPr lang="en-US" sz="4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без конкретного действия не помогают получателю. Нужно сразу писать, что именно сделать, кому и когда, иначе memo теряет практический смысл.
</a:t>
            </a:r>
            <a:endParaRPr lang="en-US" sz="996" dirty="0"/>
          </a:p>
        </p:txBody>
      </p:sp>
      <p:sp>
        <p:nvSpPr>
          <p:cNvPr id="14" name="Text 5"/>
          <p:cNvSpPr txBox="1"/>
          <p:nvPr/>
        </p:nvSpPr>
        <p:spPr>
          <a:xfrm>
            <a:off x="770850" y="3443582"/>
            <a:ext cx="39249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дате
</a:t>
            </a:r>
            <a:pPr algn="l" indent="0" marL="0">
              <a:lnSpc>
                <a:spcPct val="115000"/>
              </a:lnSpc>
              <a:buNone/>
            </a:pPr>
            <a:r>
              <a:rPr lang="en-US" sz="4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дата или срок могут изменить смысл сообщения. Даже маленькая ошибка в числе способна привести к путанице в расписании, проекте или встрече.
</a:t>
            </a:r>
            <a:endParaRPr lang="en-US" sz="970" dirty="0"/>
          </a:p>
        </p:txBody>
      </p:sp>
      <p:sp>
        <p:nvSpPr>
          <p:cNvPr id="15" name="Text 6"/>
          <p:cNvSpPr txBox="1"/>
          <p:nvPr/>
        </p:nvSpPr>
        <p:spPr>
          <a:xfrm>
            <a:off x="770850" y="4196682"/>
            <a:ext cx="39249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Разговорный тон
</a:t>
            </a:r>
            <a:pPr algn="l" indent="0" marL="0">
              <a:lnSpc>
                <a:spcPct val="115000"/>
              </a:lnSpc>
              <a:buNone/>
            </a:pPr>
            <a:r>
              <a:rPr lang="en-US" sz="4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привычные или шутливые слова не подходят для формального текста. В memo лучше использовать нейтральный и вежливый язык, который легко понять всем адресатам.
</a:t>
            </a:r>
            <a:endParaRPr lang="en-US" sz="97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встречаются чаще всего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показаны типичные проблемы в школьных memo. Они чаще связаны с точностью содержания, чем с грамматикой.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ошибки, из-за которых сообщение становится неясным или неполным; значит, проверять нужно прежде всего содержание.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письменной коммуникации; обобщение для школьных работ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96"/>
            <a:ext cx="4020300" cy="13113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4050" y="3037744"/>
            <a:ext cx="4020300" cy="13113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 memo для урока английского языка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06750" y="1395625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Готовый каркас для письма
</a:t>
            </a:r>
            <a:pPr algn="l" indent="0" marL="0">
              <a:lnSpc>
                <a:spcPct val="115000"/>
              </a:lnSpc>
              <a:buNone/>
            </a:pPr>
            <a:r>
              <a:rPr lang="en-US" sz="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листе уже видны поля To, From, Date, Subject и Message. Ученику остаётся только вписать нужные данные, не забывая о порядке и краткости. Такой шаблон помогает быстрее запомнить структуру memo и писать без лишних сомнений.
</a:t>
            </a:r>
            <a:endParaRPr lang="en-US" sz="1339" dirty="0"/>
          </a:p>
        </p:txBody>
      </p:sp>
      <p:sp>
        <p:nvSpPr>
          <p:cNvPr id="11" name="Text 3"/>
          <p:cNvSpPr txBox="1"/>
          <p:nvPr/>
        </p:nvSpPr>
        <p:spPr>
          <a:xfrm>
            <a:off x="406750" y="3191200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пример рядом с формой
</a:t>
            </a:r>
            <a:pPr algn="l" indent="0" marL="0">
              <a:lnSpc>
                <a:spcPct val="115000"/>
              </a:lnSpc>
              <a:buNone/>
            </a:pPr>
            <a:r>
              <a:rPr lang="en-US" sz="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бланком можно увидеть небольшой образец: To: Class 6A, From: Anna, Date: Monday, Subject: Project materials. Message: Please bring your materials by Friday. Пример показывает, как простые слова превращаются в аккуратное и понятное сообщение.
</a:t>
            </a:r>
            <a:endParaRPr lang="en-US" sz="133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407067"/>
            <a:ext cx="3856200" cy="183736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memo перед сдачей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отправкой memo полезно пройти короткую самопроверку: она помогает заметить пропуски, исправить неточности и сделать сообщение понятным с первого чтения.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все пункты отмечены, memo становится точным, аккуратным и готовым к использованию без дополнительных объяснений.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 учебного письма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2440" y="1341921"/>
            <a:ext cx="254651" cy="2037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4249" y="2187159"/>
            <a:ext cx="251004" cy="2510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59937" y="3057322"/>
            <a:ext cx="219629" cy="2510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2426" y="3939804"/>
            <a:ext cx="254651" cy="226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 в групповой работе на уроке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51402" y="1318292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план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 помогает всей группе видеть одну и ту же задачу. В нём можно кратко записать цель проекта, чтобы каждый участник понимал, что должно быть сделано.
</a:t>
            </a:r>
            <a:endParaRPr lang="en-US" sz="899" dirty="0"/>
          </a:p>
        </p:txBody>
      </p:sp>
      <p:sp>
        <p:nvSpPr>
          <p:cNvPr id="12" name="Text 3"/>
          <p:cNvSpPr txBox="1"/>
          <p:nvPr/>
        </p:nvSpPr>
        <p:spPr>
          <a:xfrm>
            <a:off x="2154826" y="2187801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дел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memo удобно назначать роли: кто ищет информацию, кто оформляет материал, а кто готовит устное выступление. Это снижает путаницу в команде.
</a:t>
            </a:r>
            <a:endParaRPr lang="en-US" sz="899" dirty="0"/>
          </a:p>
        </p:txBody>
      </p:sp>
      <p:sp>
        <p:nvSpPr>
          <p:cNvPr id="13" name="Text 4"/>
          <p:cNvSpPr txBox="1"/>
          <p:nvPr/>
        </p:nvSpPr>
        <p:spPr>
          <a:xfrm>
            <a:off x="2154826" y="3057317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Сроки и напоминания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сдать работу вовремя, memo фиксирует дату и время. Участники не забывают о дедлайне и могут заранее проверить свою часть задания.
</a:t>
            </a:r>
            <a:endParaRPr lang="en-US" sz="899" dirty="0"/>
          </a:p>
        </p:txBody>
      </p:sp>
      <p:sp>
        <p:nvSpPr>
          <p:cNvPr id="14" name="Text 5"/>
          <p:cNvSpPr txBox="1"/>
          <p:nvPr/>
        </p:nvSpPr>
        <p:spPr>
          <a:xfrm>
            <a:off x="2154826" y="3926830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без потерь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план проекта меняется, memo быстро сообщает об этом всем участникам. Такой формат делает новые договорённости заметными и помогает избежать недоразумений.
</a:t>
            </a:r>
            <a:endParaRPr lang="en-US" sz="89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короткое сообщение читается легче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текст проще просмотреть глазами и быстрее найти в нём нужную дату, просьбу или действие. Это особенно важно для школьных сообщений.
</a:t>
            </a:r>
            <a:endParaRPr lang="en-US" sz="1175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короче memo, тем выше скорость чтения и ниже риск упустить важную деталь; краткость повышает полезность сообщения.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формата коротких и длинных сообщений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сильного memo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975425" y="1797273"/>
            <a:ext cx="3720300" cy="509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тема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memo посвящено только одному вопросу. Когда сообщение не смешивает несколько тем, читатель быстрее понимает, что именно от него требуется.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975425" y="2400406"/>
            <a:ext cx="3720300" cy="509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Конкретное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текст всегда отвечает на вопрос: что нужно сделать? В нём есть точная просьба, понятная даже без дополнительных объяснений или уточнений.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975425" y="3003544"/>
            <a:ext cx="3720300" cy="509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срок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Дата, время или дедлайн делают memo полезным. Без срока сообщение остаётся расплывчатым, а с ним сразу ясно, когда нужно выполнить действие.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4975425" y="3606677"/>
            <a:ext cx="3720300" cy="509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адресат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сразу указать, кому адресовано сообщение. Тогда получатель не путается и понимает, относится ли memo именно к нему или к другой группе.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4975425" y="4209806"/>
            <a:ext cx="3720300" cy="509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сильном memo предложения обычно короткие и нейтральные. Такой язык помогает быстро прочитать текст, выделить главное и не отвлечься на лишние слова.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 учит писать точно и по делу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memo помогает школьникам писать коротко, ясно и аккуратно на английском языке. Этот формат тренирует внимание к деталям и пригодится в учёбе, проектах и повседневном общении.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2026-05-30T14:06:36Z</dcterms:created>
  <dcterms:modified xsi:type="dcterms:W3CDTF">2026-05-30T14:06:36Z</dcterms:modified>
</cp:coreProperties>
</file>