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генов: как случайность влияет на эволюцию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меняет частоты аллелей и направляет эволюционные изменения.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биологии эволюцию рассматривают как изменение частот аллелей от поколения к поколению. Именно в популяции можно проследить, как наследование, мутации, отбор, миграция и случайность вместе меняют генетический состав.
</a:t>
            </a:r>
            <a:endParaRPr lang="en-US" sz="1447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популяция — удобная единица эволюции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генетический дрейф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 — это непредсказуемое изменение долей аллелей в популяции, возникающее из-за случайного распределения потомков. Он не связан напрямую с полезностью признака или приспособленностью организма.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изменение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особи оставляют одинаковое число потомков, поэтому одни аллели могут оказаться в следующем поколении чаще, а другие — реже. Даже без отбора частоты вариантов гена постепенно смещаются.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вклад особей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небольших популяциях случайные колебания заметнее, чем в крупных. Поэтому редкий аллель может исчезнуть или, наоборот, стать обычным просто из-за случайности при передаче наследственного материала.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 малых группах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действует независимо от того, полезен признак или нет. Это отличает его от естественного отбора и делает особенно важным для изолированных групп с ограниченным числом особей.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от пользы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эффективная численность, тем быстрее случайные сдвиги меняют генетический состав популяции.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популяции испытывают более сильный дрейф, поэтому у них выше риск фиксации одного аллеля и утраты другого.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теории генетического дрейфа; условные значения для наглядности.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размер популяции влияет на силу дрейфа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подбрасывать монету немного раз, результат легко отклонится от ожидаемых 50:50. Так же и в популяции: небольшое число случайных событий способно заметно изменить доли аллелей за одно поколение.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не обещает идеального баланса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крупной популяции случайные колебания взаимно сглаживаются, а в малой становятся хорошо заметными. Поэтому там, где особей мало, одна удачная или неудачная серия наследования может изменить генетический состав группы.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группа — сильнее отклонение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потомок получает набор аллелей не по строгому плану, а через сочетание многих случайных обстоятельств. Из-за этого даже одинаково полезные варианты гена могут передаваться потомкам неравномерно и со временем менять частоты.
</a:t>
            </a:r>
            <a:endParaRPr lang="en-US" sz="886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наследования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случайности: почему дрейф похож на подбрасывание монеты
</a:t>
            </a:r>
            <a:endParaRPr lang="en-US" sz="22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случайность в размножении и наследовании постепенно меняет генетический состав популяции.
</a:t>
            </a:r>
            <a:endParaRPr lang="en-US" sz="1135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генетический дрейф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она лучше всего показывает, насколько сильно в популяции будет действовать дрейф, даже если особей внешне кажется много.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фактической
</a:t>
            </a:r>
            <a:endParaRPr lang="en-US" sz="3721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численность часто оказывается ниже реального числа особей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понятий популяционной генетики; учебный курс биологии.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1477"/>
            <a:ext cx="4356600" cy="18003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фактора могут менять частоты аллелей, но действуют по-разному и в разных условиях.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дрейфа в том, что он не направлен на полезность признаков, а зависит от случайного распределения аллелей.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базовым положениям популяционной генетики
</a:t>
            </a:r>
            <a:endParaRPr lang="en-US" sz="117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Дрейф, отбор и миграция: сравнение основных факторов
</a:t>
            </a:r>
            <a:endParaRPr lang="en-US" sz="23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аллеля и утрата разнообразия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означает, что в популяции сохраняется только один аллель данного гена. Тогда альтернативный вариант полностью исчезает, а наследственная изменчивость по этому признаку прекращается.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вариант становится единственным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дрейфе редкие варианты наиболее уязвимы, потому что их легче случайно потерять уже в нескольких поколениях. Распространённые аллели сохраняются дольше и чаще переходят в фиксацию.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аллели исчезают раньше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потери аллелей уменьшается число гетерозиготных особей. Это сокращает запас генетического разнообразия и делает популяцию менее гибкой при столкновении с новыми условиями среды.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гетерозигот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наследственная изменчивость беднеет, популяции труднее приспосабливаться к болезням, климатическим сдвигам и другим стрессам. Поэтому дрейф может ослаблять долгосрочную устойчивость вида.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будущего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возникает, когда популяцию создают немногие переселившиеся особи. Их генетический материал представляет лишь случайную часть исходного разнообразия, поэтому новая группа начинается с узкого набора аллелей.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группа из малого числа особей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хорошо показывает, как случайность способна изменить генетический облик группы уже на раннем этапе её существования. Поэтому эффект основателя считают одной из форм генетического дрейфа.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дрейфа в действии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новая популяция долго остаётся изолированной, случайные сдвиги частот продолжаются и усиливаются. Особенно ярко это проявляется на островах и в разобщённых местах обитания.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усиливает различия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исходная популяция была разнообразной, в новой группе отдельные аллели могут стать необычно частыми или, наоборот, почти исчезнуть. Всё зависит от того, какие особи случайно оказались основателями.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могут заметно отличаться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 численности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Катастрофа — эпидемия, пожар, засуха, охота или иное бедствие — уничтожает большую часть особей. Популяция проходит через «узкое горлышко», и выживают лишь немногие случайные представители.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эффект после восстановления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численность позже возрастает, утраченные аллели обычно не возвращаются сами по себе. Это снижает генетическое разнообразие, ослабляет устойчивость популяции и повышает уязвимость к новым стрессам.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части генофонда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выжившими сохраняется только часть исходных аллелей. Какие варианты исчезнут, зависит не от их полезности, а от того, кто случайно пережил событие и оставил потомство.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Бутылочное горлышко популяции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что потери гетерозиготности накапливаются по поколениям и особенно заметны в малых популяциях.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эффективная численность, тем быстрее дрейф переводит популяцию к гомозиготности и повышает риск инбридинга.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для учебной иллюстрации, основанные на общей зависимости скорости дрейфа от эффективной численности популяции.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снижается гетерозиготность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05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о нейтральных мутациях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каждая мутация меняет приспособленность. Многие варианты ДНК почти не влияют на работу организма и могут сохраняться или исчезать просто из-за случайности, а не из-за пользы.
</a:t>
            </a:r>
            <a:endParaRPr lang="en-US" sz="1043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изменения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нейтральных различий помогает сравнивать близкие популяции и виды. По таким отличиям можно восстанавливать историю расхождения линий и оценивать, как давно они были общими.
</a:t>
            </a:r>
            <a:endParaRPr lang="en-US" sz="1071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родстве видов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в первую очередь «видит» полезные и вредные варианты. Нейтральные мутации не отсеиваются так же строго, и именно дрейф часто определяет, закрепятся ли они в популяции.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сигнал отбора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 не даёт заметного преимущества или недостатка, его судьба во многом определяется тем, сколько носителей случайно оставит потомство. Поэтому частоты таких аллелей могут колебаться непредсказуемо.
</a:t>
            </a:r>
            <a:endParaRPr lang="en-US" sz="98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распространение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41001"/>
            <a:ext cx="4356600" cy="1941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популяционной генетики; общие закономерности дрейфа в изолированных и малочисленных группах.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случайные изменения особенно заметны там, где популяция мала, изолирована или пережила резкое сокращение численности.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решающими оказываются малая численность и изоляция. Именно они делают случайность сильнее и ускоряют потерю наследственной изменчивости.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проявления дрейфа у живых организмов
</a:t>
            </a:r>
            <a:endParaRPr lang="en-US" sz="26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условия, при которых случайность размножения и выживания начинает влиять на частоты аллелей сильнее, чем различия в приспособленности.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дрейф становится сильнее отбора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дрейф ведёт к расхождению популяций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популяции одного вида имеют сходный набор аллелей. Но уже после нескольких поколений случайные потери и закрепления начинают менять их генетический состав по-разному.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предки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обмен генами слабый, различия не сглаживаются. Каждая популяция идёт своим случайным путём, и со временем её генетический профиль всё сильнее отличается от соседних групп.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различий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варианты, а отбор сохраняет те, что полезны в местных условиях. Дрейф меняет соотношение аллелей независимо от пользы, поэтому он дополняет оба процесса.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других факторов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длительной изоляции накопленные различия могут стать настолько большими, что популяции перестанут свободно скрещиваться. Так в природе формируются предпосылки к возникновению новых видов.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итог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малочисленность и слабый обмен генами. Именно они делают случайные колебания частот аллелей заметными уже за несколько поколений.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популяция и чем слабее миграция, тем выше вероятность утраты аллелей и тем быстрее дрейф изменяет генофонд.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факторов на основе общих закономерностей популяционной генетики.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генетический дрейф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позволяют запустить одну и ту же популяцию много раз и увидеть, как по-разному может меняться частота аллеля. На графике каждая линия идёт своим путём, хотя условия одинаковы. Это наглядно показывает роль случайности.
</a:t>
            </a:r>
            <a:endParaRPr lang="en-US" sz="1003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траектории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помогают оценить, насколько быстро исчезнет редкий вариант и как изменится разнообразие при разной численности. Такие прогнозы особенно важны для редких видов, где случайность может стать решающим фактором.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 прогноз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сравнивают реальные образцы из разных поколений или из разных групп одного вида. Если частоты аллелей меняются без явного преимущества или вреда, это признак действия дрейфа, а не только отбора.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из природных популяций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исследователи отслеживают дрейф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дрейф важен для охраны видов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особей остаётся в природе, тем сильнее случайные колебания частот аллелей. Поэтому охрана вида начинается не только с подсчёта особей, но и с поддержания устойчивой численности.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численность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коридоры соединяют разобщённые группы и уменьшают изоляцию. Это помогает выравнивать генетический состав популяций и снижает риск инбридинга, особенно у редких видов.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обмен генами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популяция теряет аллели, она хуже отвечает на новые болезни, климатические изменения и другие стрессы. Генетическое разнообразие — это запас устойчивости, который нельзя восстановить быстро.
</a:t>
            </a:r>
            <a:endParaRPr lang="en-US" sz="1091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разнообразие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охраны природы важны не только общая численность, но и то, как распределены группы, насколько они связаны между собой и какие барьеры мешают их обмену генами.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Учитывать структуру популяций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тоже движет эволюцию
</a:t>
            </a:r>
            <a:endParaRPr lang="en-US" sz="2966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показывает, что эволюция зависит не только от пользы признаков, но и от случайности. В малых популяциях он быстро меняет генофонд, усиливая различия и снижая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2026-06-01T22:16:57Z</dcterms:created>
  <dcterms:modified xsi:type="dcterms:W3CDTF">2026-06-01T22:16:57Z</dcterms:modified>
</cp:coreProperties>
</file>