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устроена и работает клетка.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строение и функции
</a:t>
            </a:r>
            <a:endParaRPr lang="en-US" sz="312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клетку
</a:t>
            </a:r>
            <a:endParaRPr lang="en-US" sz="3242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минимальная живая система, из которой построены все организмы. Понимание её работы объясняет рост, обновление тканей, получение энергии и реакции на повреждения.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главное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 единстве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1838–1839 годах Матиас Шлейден и Теодор Шванн показали, что растения и животные состоят из клеток, тем самым заложив основу клеточной теории.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Рудольф Вирхов дополнил теорию важным принципом: каждая клетка возникает только из другой клетки, а не появляется сама по себе.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доказывает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объединила знания о строении организмов и объяснила, что клетка является основной структурной и функциональной единицей жизни.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подтверждает эти положения наблюдениями, экспериментами и данными микроскопии, включая изучение наследственности, обмена веществ и деления клеток.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открывали клетку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1665 году Роберт Гук рассмотрел под микроскопом пробку и впервые назвал увиденные ячейки «клетками». Так началось научное изучение клеточного строения.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позже увидел живые микроорганизмы в капле воды и первым описал движение и разнообразие мельчайших форм жизни.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усовершенствованные микроскопы позволили рассмотреть клетки тканей, их форму и основные внутренние структуры, что укрепило клеточную теорию.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микроскопы открыли органеллы, мембраны и детали ультраструктуры, которые невозможно увидеть в световой микроскоп, и сделали клетку гораздо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клеток показывает, какие признаки являются общими, а какие связаны с особенностями строения и функций организмов.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 и мембранных органелл — главное отличие эукариот от прокариот.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Мембрана: граница и фильтр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внутреннее содержимое клетки от внешней среды и помогает сохранять условия, необходимые для жизни, даже когда вокруг меняются температура и состав веществ.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липидно-белковая структура пропускает не всё подряд, а только нужные молекулы, поэтому клетка контролирует поступление воды, ионов и питательных веществ.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клетками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в защите и распознавании: клетки могут узнавать соседние клетки, передавать сигналы и выстраивать взаимодействие в ткани.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и мелкие молекулы, и более крупные вещества, но для каждого типа переноса действуют свои механизмы.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вещества входят и выходят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пути переноса через клеточную мембрану.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Среда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пространство между мембраной и ядром, создавая среду, в которой органеллы удерживаются на своих местах и могут работать согласованно.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Реакции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постоянно перемещаются вещества, ферменты и продукты обмена, поэтому здесь одновременно идут многие химические реакции и обмен между частями клетки.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Согласованная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цитоплазме клетка действует как единая система: сигналы, вещества и структуры не изолированы, а связаны между собой в общем рабочем пространстве.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как рабочая среда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ДНК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в виде ДНК и управляет активностью клетки, включая синтез белков, рост и подготовку к делению.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организована в хромосомы, которые особенно хорошо видны при делении клетки; в них гены несут инструкции для признаков и функций организма.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ядрышка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ядрышке собираются части рибосом, без которых невозможно нормальное изготовление белков, необходимых для строения и работы клетки.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6944"/>
            <a:ext cx="4231200" cy="1673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органеллы клетки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вместе основные органеллы и их вклад в жизнь клетки.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работают как единая система: одни синтезируют, другие перерабатывают и распределяют вещества.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строению эукариотической клетки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получает энергию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мышечных клетках митохондрий особенно много, потому что им нужен постоянный приток АТФ для сокращений и работы ионных насосов.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энергозатраты клетки, тем больше митохондрий она содержит; это особенно заметно у мышечной ткани.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клеточному дыханию и строению клеток; качественное сравнение без точных количественных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клеточное дыхание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идёт в хлоропластах зелёных клеток растений. Световая энергия превращается в энергию химических связей, из которых затем строятся органические вещества.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фотосинтезе из воды и углекислого газа образуются органические соединения и кислород. Поэтому растения одновременно создают «строительный материал» и выделяют кислород в атмосферу.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дыхание, наоборот, расщепляет органические вещества и высвобождает энергию для работы клетки. Оба процесса взаимосвязаны: продукты одного становятся исходными веществами другого.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
</a:t>
            </a:r>
            <a:endParaRPr lang="en-US" sz="281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растительной и животной клетки помогает понять, как строение связано с функцией.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приспособлена к фотосинтезу и поддержанию формы, а животная — к более подвижному и гибкому образу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строение растительной и животной клетки.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и форма клеток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образован микротрубочками, микрофиламентами и промежуточными филаментами. Эти белковые структуры создают внутренний каркас, который удерживает форму клетки и делает её устойчивой к нагрузкам.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нитям цитоскелета перемещаются органеллы и пузырьки с веществами. Он также участвует в образовании веретена деления, поэтому важен не только для формы, но и для точного распределения хромосом.
</a:t>
            </a:r>
            <a:endParaRPr lang="en-US" sz="1247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функцией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клетки зависит от выполняемой задачи. Длинные нейроны передают сигналы на расстояние, а плотно соединённые клетки эпителия образуют защитный слой, который закрывает поверхность тканей.
</a:t>
            </a:r>
            <a:endParaRPr lang="en-US" sz="12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клеточного цикла: подготовка, копирование наследственного материала и деление.
</a:t>
            </a:r>
            <a:endParaRPr lang="en-US" sz="8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стадии митоза и итог мейоза как двух разных способов деления клетки.
</a:t>
            </a:r>
            <a:endParaRPr lang="en-US" sz="10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клетку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биологии световой микроскоп часто становится первым окном в клеточный мир. С его помощью видны форма клетки, ядро и крупные структуры, а также различия между тканями и организмами.
</a:t>
            </a:r>
            <a:endParaRPr lang="en-US" sz="15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рассмотреть более мелкие детали, используют электронный микроскоп. Он позволяет увидеть мембраны, рибосомы и внутреннее строение органелл, недоступное обычному световому прибору.
</a:t>
            </a:r>
            <a:endParaRPr lang="en-US" sz="15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окрашивание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структуры заметнее, клетки окрашивают специальными красителями. Тогда в почти прозрачном объекте различимы ядро, границы клетки и отдельные элементы ткани.
</a:t>
            </a:r>
            <a:endParaRPr lang="en-US" sz="15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здоровье человека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 — это изменения в ДНК, которые могут не проявляться, а могут менять признаки клетки и организма. Их последствия зависят от того, где именно произошло изменение.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выходит из-под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нарушается контроль деления, клетка начинает размножаться слишком быстро и не подчиняется общим сигналам организма. Такой процесс лежит в основе развития опухолей и рака.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клеточном уровне работают многие лекарства и методы диагностики. Понимание того, как ведут себя клетки, помогает врачам точнее подбирать лечение и отслеживать изменения в тканях.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 вопросах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получает вещества через мембрану, а её внутренние структуры распределяют их по нужным участкам. Это обеспечивает обмен между внешней средой и всеми процессами внутри.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образуется в митохондриях, а у растений ещё и в хлоропластах при фотосинтезе. Без этих процессов клетка не сможет расти, делиться и выполнять свои функции.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синтезируются на рибосомах, а затем обрабатываются и направляются ЭПС и аппаратом Гольджи. Именно поэтому клетка может строить собственные структуры и выделять нужные вещества.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набор хромосом и даёт две одинаковые клетки, а мейоз уменьшает его вдвое и образует половые клетки. Это два разных способа передачи наследственной информации.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универсальная основа жизни
</a:t>
            </a:r>
            <a:endParaRPr lang="en-US" sz="29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не просто маленькая единица строения, а живая система, где согласованно работают мембрана, ядро и органеллы. Понимание клетки объясняет рост, наследственность, болезни и достижения медицины.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2026-07-25T22:11:07Z</dcterms:created>
  <dcterms:modified xsi:type="dcterms:W3CDTF">2026-07-25T22:11:07Z</dcterms:modified>
</cp:coreProperties>
</file>