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бури, смерчи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опасных явления погоды: сравним причины, признаки и правила безопасности.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опасная погода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бури и смерчи возникают, когда в атмосфере сталкиваются разные воздушные массы, меняются давление и влажность. Эти процессы запускают сильные ветры, грозы и быстрые изменения погоды.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Ураган: очень сильный шторм над океаном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— это тропический циклон с устойчивым ветром от 119 км/ч и огромной площадью действия. Он может охватывать сотни километров и длиться долго.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урагана находится «глаз» — зона относительного затишья. Но вокруг него, в стенке глаза, сосредоточены самые мощные порывы ветра и ливни.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урагана связана не только с ветром, но и со штормовым нагоном воды, наводнениями и разрушениями на больших территориях.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ураган, буря и смерч отличаются друг от друга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опасных явлений по месту возникновения и масштабу воздействия.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опасен прежде всего масштабом, буря — продолжительным сильным ветром, а смерч — самой резкой и локальной разрушительной силой.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географии и метеорологическим определениям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 при разных опасных явлениях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 ветра, тем быстрее растут риски для крыш, деревьев, линий электропередачи и 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скорости ветра хорошо показывает, почему даже краткий смерч часто разрушительнее длительной бури.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значения для учебного сравнения по метеорологическим описаниям; единицы: м/с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урагана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урагана находится «глаз». Там воздух движется слабее, поэтому погода может казаться спокойнее, чем вокруг. Но это затишье обманчиво.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ураган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опасная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 вокруг центра расположена стенка глаза. Здесь дуют самые сильные ветры и идут самые интенсивные ливни, поэтому именно эта зона наиболее опасна.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Буря: сильный ветер и ухудшение видимости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буря опасна плохой видимостью и заносами: дороги становятся скользкими, а ориентироваться на местности намного труднее.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Пыльная буря поднимает в воздух песок и пыль. Из-за этого тяжело дышать, снижается видимость и возрастает риск для людей и транспорта.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Грозовая буря сочетает ливень, молнии и резкие порывы ветра. Она может быстро менять условия на улице и создавать опасность за считаные минуты.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Смерч: как рождается вращающийся вихрь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процессов в мощном грозовом облаке.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такова ширина многих смерчей, хотя их разрушения могут быть огромными.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узкий вихрь способен ломать деревья, срывать крыши и переворачивать автомобили за считаные минуты.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метеорологии; оценка типичной ширины смерча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бывают опасные явления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зависит не только от страны, но и от близости моря, рельефа и частоты столкновения воздушных масс.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поддерживают ураганы, открытые равнины и побережья усиливают бури, а сильные грозовые районы чаще связаны со смерчами.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географическим зонам риска на основе метеорологических наблюдений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человека и инфраструктуры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последствия опасная погода вызывает для людей, зданий, транспорта и систем жизнеобеспечения.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связан с сочетанием сильного ветра, летящих обломков и воды, поэтому страдают сразу несколько сфер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последствиях ураганов, бурь и смерчей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приближения опасной погоды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опасным явлением небо быстро темнеет, облака растут вверх и вширь, ветер усиливается, а затем появляются гром, молнии, резкий ливень и заметное падение давления.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Бурю выдают наклонённые деревья и пыль в воздухе, а смерч — тёмная стена облаков, вращение воронки и очень быстро меняющиеся условия на небольшом участке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силу ураганов, бурь и смерчей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сравнивают по шкале Саффира–Симпсона: она учитывает скорость ветра и ожидаемую силу разрушений, поэтому помогает оценить масштаб угрозы заранее.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Бури описывают по порывам ветра, количеству осадков и видимости. Эти параметры показывают, насколько трудно будет идти, ехать и находиться на улице.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Смерчи оценивают по шкале EF, которая основана не только на скорости ветра, но и на том, какие повреждения остаются на местности после прохождения вихря.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трёх явлений важны реальные последствия: сломанные деревья, разрушения домов, перебои связи и риск для людей, а не только число в прогнозе.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опасные явления возникают чаще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показана общая сезонная повторяемость явлений, но в конкретном регионе она может отличаться из-за климата и близости моря.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ураганов и смерчей связан с тёплым сезоном, а бури возможны круглый год, особенно при резкой смене погоды.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сезонная схема по типичным условиям образования ураганов, бурь и смерчей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предупреждении об опасной погоде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общих правилах поведения при штормовом предупреждении и угрозе смерча.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 и в школе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нужно закрыть окна, убрать с балкона лёгкие предметы и держать под рукой воду, аптечку и заряженный телефон, чтобы не тратить время в экстренной ситуации.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Тяжёлую мебель, цветочные горшки и другие неустойчивые вещи лучше заранее закрепить: при сильном ветре они могут упасть, разбиться или перекрыть проход.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заранее знать, где находятся безопасные помещения, как проходит эвакуация и куда нельзя идти во время ветра, града или сильной грозы.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опасной погоды следует держаться подальше от окон, стекла, дверей и высоких деревьев, потому что именно там риск травм особенно велик.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разрушительных событий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«Катрина»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2005 году ураган «Катрина» стал одним из самых известных бедствий в США. Он вызвал сильное наводнение и серьёзный ущерб в Новом Орлеане.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стихии людям приходится восстанавливать жильё, дороги и связь. Даже краткое явление может надолго изменить жизнь города или посёлка.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бури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бури в разных странах могут оставлять без света целые районы, ломать транспорт и нарушать работу школ, магазинов и служб помощи.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«Аллея смерчей»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так называют район, где смерчи возникают особенно часто. Здесь сталкиваются подходящие воздушные массы, поэтому опасные вихри появляются снова и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ущерба от опасной погоды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последствия часто возникают одновременно: ветер ломает деревья, вода затапливает улицы, а повреждённые линии электропередачи осложняют помощь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потери обычно связаны с жильём и инфраструктурой, поэтому защита зданий и предупреждение населения особенно важны.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типичных последствий опасных погодных явлений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риски в будущем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Раннее 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радары и прогнозы позволяют заметить опасность заранее и вовремя отправить сообщение жителям.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Обучение и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дома и в школе нужно отрабатывать заранее, чтобы в нужный момент действовать без паники.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Подготовка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крыш, окон и дворовых конструкций помогает снизить повреждения при сильном ветре.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Надёжная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Укрытия, грамотная застройка и уход за деревьями уменьшают риск травм и делают город устойчивее к стихии.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признаки — значит успеть защититься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бури и смерчи различаются по масштабу и силе, но общая задача одна: заметить опасность вовремя, быстро укрыться и не поддаваться панике.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2026-05-20T23:31:23Z</dcterms:created>
  <dcterms:modified xsi:type="dcterms:W3CDTF">2026-05-20T23:31:23Z</dcterms:modified>
</cp:coreProperties>
</file>