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периода 1815-1875: международные отношения и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ключевых событий и изменений в мире после Наполеоновских войн.
</a:t>
            </a:r>
            <a:endParaRPr lang="en-US" sz="281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значение периода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начинается после поражения Наполеона и охватывает этап формирования новых государств. В Европе возникают союзы для предотвращения войн, происходят революции и колониальные расширения. Эти изменения закладывают основы современной Европы и её международных отношений.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конгресс: принципы и итоги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Собрание великих держав Европы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объединил представителей Австрии, России, Пруссии, Великобритании и Франции с целью стабилизации после войн. Собрание определило новые границы и политические правила, укрепив монархии.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системы баланса сил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задачей было предотвращение господства одной страны. Были установлены механизмы сотрудничества и взаимного контроля, обеспечивавшие мир на континенте.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изменения и нейтралитет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 Германский союз из нескольких государств, Швейцария признана нейтральной, а Франция сохранила свои границы при восстановлении монархии.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и система европейских конгрессов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союз, образованный Россией, Австрией и Пруссией, призван был поддерживать старые порядки и бороться с революциями на континенте. Он объединял большую часть европейских монархий, исключая Великобританию и Папское государство.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конгрессы служили форумом для решения международных кризисов, обсуждения вмешательства в конфликты и восстановления «законной» власти, что способствовало сравнительной стабильности в 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волны 1830 и 1848 годов: причины и последствия
</a:t>
            </a:r>
            <a:endParaRPr lang="en-US" sz="2059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революция 1830 года во Франции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свергла реставрированную Бурбоновскую монархию, установив конституционную монархию. Это вдохновило волну восстаний в Бельгии и Италии, укрепив национальные стремления.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1848 года — «Весна народов»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революционных выступлений охватила Францию, Австрию, Германию и Италию. Местами возникли новые конституции, но большинство старых режимов восстановилось, оставив заметный след в национальных движениях.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национально-освободительных идей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и протесты усилили рост национального сознания среди народов Европы, что в дальнейшем повлияло на объединение Италии и Германии.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2982" y="1584025"/>
            <a:ext cx="3448636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конфликты и их итоги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войны извели передел территорий и политическую переустановку партий влияния.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привели к изменению баланса сил, возникновению новых государств и укреплению Пруссии как главной военной силы.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союзов колебалось вследствие политических потрясений и объединительных процессов в Германии и Италии.
</a:t>
            </a:r>
            <a:endParaRPr lang="en-US" sz="128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международных отношений,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союзов держав (1815-1875)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количества союзов отражает нестабильность и переориентацию дипломатических связей в Европе.
</a:t>
            </a:r>
            <a:endParaRPr lang="en-US" sz="12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стратегический игрок на мировой арене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контролировала обширные колонии и доминировала на морях, защищая свои торговые пути и экономические интересы.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выступала против гегемонии одной державы, поддерживая равновесие сил в Европе через союзы и дипломатию.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Крымской войне и посреднические функции сделали её ключевым арбитром международных конфликтов.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506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консерватизма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империя стремилась сохранить монархическую власть и подавить революционные движения в Европе.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влияния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середине века усилила экспансию в Средней Азии и Восточной Европе, укрепляя свои позиции.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направление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попытки получить доступ к Чёрному морю и влиять на Балканы определяли внешнеполитическую стратегию.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внешней политики России
</a:t>
            </a:r>
            <a:endParaRPr lang="en-US" sz="3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инициативы Франции (1815-1875)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предприняла военную экспансию в Испании в 1823 году для восстановления монархии и укрепления влияния.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Крымской войны выступила союзником Великобритании против России, защищая свои интересы на востоке.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участвовала в решении восточного вопроса и поддерживала объединение Италии в противовес Австрии.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восстанавливала международное влияние, несмотря на внутренние политические ограничения.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Италии: международный аспект
</a:t>
            </a:r>
            <a:endParaRPr lang="en-US" sz="2862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итальянских государств до объединения
</a:t>
            </a:r>
            <a:endParaRPr lang="en-US" sz="1388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XIX века территория Италии была разделена на отдельные государства, включая Сардинское королевство и Папскую область. Это создавало множество политических и экономических препятствий для единства страны.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Камилло Кавура — залог успеха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Кавур, премьер-министр Сардинского королевства, успешно добивался поддержки Франции, обеспечил союзы и международное признание стремления к объединению Италии, способствуя укреплению позиций своей страны.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военных кампаний и национального единства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Гарибальди возглавил военные экспедиции, которые обеспечили захват южных регионов Италии. Совместные усилия с Францией и Пруссией привели к формированию единого итальянского королевства к 1870 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Германское объединение и его последствия
</a:t>
            </a:r>
            <a:endParaRPr lang="en-US" sz="3028" dirty="0"/>
          </a:p>
        </p:txBody>
      </p:sp>
      <p:sp>
        <p:nvSpPr>
          <p:cNvPr id="8" name="Text 1"/>
          <p:cNvSpPr txBox="1"/>
          <p:nvPr/>
        </p:nvSpPr>
        <p:spPr>
          <a:xfrm>
            <a:off x="984525" y="3255482"/>
            <a:ext cx="33441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под руководством Бисмарка использовала войны против Австрии и Франции для объединения германских земель. Это позволило создать сильное централизованное государство с новым статусом влияния.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19000" y="3255482"/>
            <a:ext cx="34545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Германской империи в 1871 году изменило баланс сил в Европе. Образованный союз стал экономическим и военным центром, что запустило изменения в международной политике всей Европы.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вопрос и Крымская война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Османской империи вызвало борьбу за влияние на Балканах между Россией и западными державами. Это стало причиной затяжного конфликта с широким международным участием.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завершилась ослаблением России и укреплением позиций Великобритании и Франции в регионе. Эти изменения сильно повлияли на политическую ситуацию в Европе и в мировой дипломатии.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европейских держав
</a:t>
            </a:r>
            <a:endParaRPr lang="en-US" sz="2892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продвигала свои колониальные территории, особенно в Индии и Африке, укрепляя экономическую и военную мощь его империи. Это создало глобальный торговый контроль.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колониальная политика привела к захвату Алжира и Туниса, усилив конкуренцию с другими державами. Это вызвало трения и напряжённость в отношениях между европейскими странами.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расстановка союзов и начало перемен
</a:t>
            </a:r>
            <a:endParaRPr lang="en-US" sz="2899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Франции и России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Россия начали устанавливать дипломатические контакты и военное сотрудничество, стремясь компенсировать усиление Германии. Такое сближение создало напряжённость и подготовило почву для будущих конфликтов.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тройственного союза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1870-е Германия, Австрия и Италия объединились в тройственный союз для укрепления взаимной безопасности. Это содействовало перераспределению влияния в Европе и изменило систему международных отношений.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13803" y="1648750"/>
            <a:ext cx="2348594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соглашения периода 1815-1875 годов, их участники и последствия, оказавшие значительное влияние на территориальное распределение и политическую ситуацию в Европе.
</a:t>
            </a:r>
            <a:endParaRPr lang="en-US" sz="906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укрепляли равновесие сил, но также создавали основу для новых территориальных претензий и конфликтов.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документы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договоры и соглашения
</a:t>
            </a:r>
            <a:endParaRPr lang="en-US" sz="3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усиливал стремление народов к самостоятельности, что приводило к спорам и вооружённым столкновениям между государствами с разными этническими группами.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территориальное расширение и независимость подталкивала страны к военным действиям, особенно в Европейских регионах с нестабильными границами и историческими претензиями.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международных конфликтов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колониальные владения обострила отношения между державами, порождая соперничество за ресурсы и новые рынки по всему миру.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соперничество между промышленно развивающимися странами приводило к усилению милитаризации и подготовке к возможным войнам для защиты интересов.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отношений 1815-1875 гг.
</a:t>
            </a:r>
            <a:endParaRPr lang="en-US" sz="3244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войн и революций в Европе возникли новые национальные государства, изменившие политическую карту и баланс сил на континенте.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альянсов, созданная в этот период, стала фундаментом международных отношений и дипломатии для последующих десятилетий.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Закладывались основы национальных движений и конфликтов, предвосхитивших масштабные изменения в конце XIX и начале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1815 — Восстановление после Наполеоновских войн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новой системы международных соглашений с целью мира и равновесия влияния в Европе.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 — Революционные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идей национализма и парламентаризма, подрывающих устаревшие монархические режимы.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 — Провозглашение Германской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новой мощной державы изменило баланс сил, вызвав стремление к перегруппировке союзов.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— Начало колониальной гонки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государства активизировали экспансию, что увеличило международное соперничество и напряжённость.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для Европы и мира
</a:t>
            </a:r>
            <a:endParaRPr lang="en-US" sz="3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влияние 1815-1875 годов на мировую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1815–1875 сформировал политическую карту Европы, укрепил национальные государства и подготовил почву для дальнейших международных перемен и конфликтов в новом столетии.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2026-05-10T23:43:54Z</dcterms:created>
  <dcterms:modified xsi:type="dcterms:W3CDTF">2026-05-10T23:43:54Z</dcterms:modified>
</cp:coreProperties>
</file>