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Пушкин. «Погасло дневное светило...»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море, одиночество и воспоминания складываются в тихую внутреннюю сосредоточенность.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появилось стихотворение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год стал началом южного периода в жизни Пушкина. После конфликта с властями он был отправлен из Петербурга сначала на юг России. Черноморские пейзажи, вечерние берега и разлука с привычной жизнью стали его впечатлениями.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 и его настроение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строится на переходе: дневной свет угасает, наступает вечерняя тишина, и герой начинает думать о прошлом. Природа как будто подталкивает к размышлениям.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спокойное, но грустное и задумчивое. Лирический герой ничего не «делает» — он прислушивается, смотрит и переживает, словно время стало тише.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становится фоном для внутреннего опыта: герой вспоминает прежнюю жизнь и ощущает расстояние между тем, что было, и тем, что осталось сейчас.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художественный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берег в конце дня: волны перекатываются медленно, вокруг чувствуется простор. Туман и вечерний свет смягчают линии берега, а закатное небо будто расширяет пространство вокруг героя.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которая делает мысли ближе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спокойном морском берегу легко услышать не громкие звуки, а настроение. Угасающий день превращается в паузу: герой остается наедине с собой, и одиночество становится особенно заметным.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и южного берега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 строфам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поворотом мысли внешний пейзаж «отходит», а внутреннее состояние героя становится главным.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путь от наблюдения к осмыслению: природа запускает воспоминания, затем приходит тихое принятие своего состояния.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строфам стихотворения «Погасло дневное светило...» (структурный анализ)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переживания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 ощущается не как пустота, а как особая тишина. Он не ищет развлечений: ему важно внимательно воспринимать происходящее вокруг.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вечерний берег и «слышит» море — даже без событий он чувствует движение жизни, которое продолжается рядом.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становится внутренний разговор с памятью. Разлука и перемена жизни выражаются через состояние, а не через сюжетные 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переживание делает героя ближе читателю: в его спокойной грусти слышится размышление о времени и о том, как оно меняет нас.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72922"/>
            <a:ext cx="4176900" cy="25798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создают точные картины южного пейзажа и связывают природу с душевным состоянием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эпитетов, одушевления и плавной интонации превращает пейзаж в «язык» чувств — поэтому эмоции воспринимаются естественно.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разбор текста (наблюдения по образам и приемам)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романтизма в стихотворении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личное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не внешняя история, а внутреннее состояние. Герой переживает тишину вечера и разлуку так, что читатель чувствует его присутствие рядом.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пути и разъединения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дорога вносят ощущение отдаленности от прежней жизни. Даже без прямых событий тема разлуки остается главной опорой переживаний.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берег помогают выразить мысли. Пейзаж не украшение, а смысл: он отражает настроение и помогает герою думать о прошлом.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внутреннего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стремится к активным поступкам — его свобода проявляется в размышлении. Он как будто выбирает быть собой в тишине, среди моря и памяти.
</a:t>
            </a:r>
            <a:endParaRPr lang="en-US" sz="13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дня к ночи как смысловая цепочка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смыслов: изменения в природе ведут к изменениям в душе героя.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его звучание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плавно и напевно: звуки мягко сменяют друг друга, а ритм держит ровное «дыхание». Поэтому вечерняя тишина ощущается почти физически.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протяжные и спокойные, как движение волн: они не подталкивают к резким эмоциям, а ведут к задумчивости. Так звучание поддерживает смысл — переход от внешней картины к внутренней. 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Композицией стихотворения: от внешнего пейзажа к внутреннему чувству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смещается к тому, что переживает лирический герой. Появляется ощущение одиночества и внутренней сосредоточенности, как будто взгляд задерживается на душе.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поэт рисует угасание дня: море и южный берег погружаются в тишину. Внешняя картина помогает почувствовать плавное наступление вечера и затишье вокруг.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и спокойное принятие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звучит тихое, не громкое принятие своего состояния. Природа и мысли сливаются: герой размышляет, но в этом размышлении появляется ровный спокойный тон.
</a:t>
            </a:r>
            <a:endParaRPr lang="en-US" sz="1377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обращение к прошлому: герой мысленно возвращается к тому, что было раньше. Память становится важнее происходящего «здесь и сейчас».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951" y="1432650"/>
            <a:ext cx="3247748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стихотворении работают как «переключатели» между природой и чувствами: от вечерней смены света — к памяти, одиночеству и внутреннему спокойствию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детали не заменяют чувства, а объясняют их: чем спокойнее пейзаж, тем глубже и тише переживания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А.С. Пушкина «Погасло дневное светило...»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стихотворении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тоска и спокойствие: грусть не превращается в отчаяние. Мечтательность и одиночество поддерживают тихий тон, а надежда звучит как мягкий «свет»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стихотворение не только грустное, но и очень ровное по настроению. Внутренняя тишина делает переживания глубже, а не резче.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процентного соотношения по эмоциональной окраске текста (примерное распределение).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простые, точные слова, связанные с природой и временем суток. Благодаря этому читатель легко «видит» вечерний берег и чувствует переход к тишине.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сложных книжных формул: выражения ясны и близки обычной речи. Поэтому смысл быстро схватывается, а образы остаются в памяти после чтения.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усиливает эмоцию: герой не объясняет чувства словами-терминами, а передает их через спокойные картины. Так музыка фразы становится частью настроения.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стихотворение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разбора: связать биографию, содержание текста и общий смысл произведения.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южными стихами Пушкина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южных текстов характерны мотивы разлуки и памяти: герой будто сравнивает настоящее и то, что осталось позади. Здесь прошлое звучит как тихое воспоминание, а не как событие «в лоб».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«Погасло дневное светило...» становится примером того, как Пушкин превращает природу в собеседника души. Поэтому произведение воспринимается как часть большого круга тем южной лирики.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«южный период» поэт часто пишет о море, дороге и свободе, а сильные чувства раскрываются через пейзаж. В стихотворении это проявляется в спокойных морских образах и внутреннем напряжении.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впечатление от стихотворения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показывает, что ключевую роль играет «оркестр» образов: море и тишина формируют основу настроения, а закат и берег добавляют смысл перехода.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образы распределены так, общий эффект становится цельным: читатель не только видит картины, но и ощущает движение чувств от внешнего к внутреннему.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роли образов по тексту стихотворения (качественно-количественный ориентир).
</a:t>
            </a:r>
            <a:endParaRPr lang="en-US" sz="10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школьного чтения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научиться замечать, как поэт «переводит» природные изменения в настроение человека. Это хорошая тренировка для понимания лирики, где события важнее эмоций.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выразительные детали (вечер, берег, тишина) делают смысл доступным: даже без сложных исторических объяснений ученик понимает общий тон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музыкальность и ясные образы развивают внимательное чтение. Ребята учатся слышать ритм фраз и связывать художественные средства с тем, что переживает герой.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59" y="1508047"/>
            <a:ext cx="4040632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стихотворении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и главная мысль произведения — как пейзаж поддерживает внутреннее состояние лирического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запоминание: в стихотворении природа и чувства связаны неразрывно, поэтому анализ начинается с образов и заканчивается выводом о переживаниях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стихотворении по школьной программе и традиционной литературоведческой характеристике
</a:t>
            </a:r>
            <a:endParaRPr lang="en-US" sz="10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красота и внутренняя глубина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«Погасло дневное светило...» соединяет южный пейзаж, личные переживания и романтическое чувство свободы. Важнее всего — настроение, музыка слова и образ человека, размышляющего о прошлом на берегу моря.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2026-05-15T05:23:03Z</dcterms:created>
  <dcterms:modified xsi:type="dcterms:W3CDTF">2026-05-15T05:23:03Z</dcterms:modified>
</cp:coreProperties>
</file>