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Мирохозяйственные связи и интеграция: как связаны страны современного мира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связей, торговли и общих правил: почему страны становятся ближе?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мировая экономика стала взаимозависимой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торговля, инвестиции и технологии ускорили сближение экономик. Сегодня страны зависят от поставок сырья, компонентов и рынков сбыта, а мировые потоки товаров и капитала стали гораздо интенсивнее, чем прежде.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мирохозяйственных связей
</a:t>
            </a:r>
            <a:endParaRPr lang="en-US" sz="266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 услугами соединяет рынки разных стран, расширяет выбор для потребителей и позволяет государствам специализироваться на том, что они производят эффективнее.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валюты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расчеты, кредиты и движение валют формируют финансовую основу мировой экономики. Через них страны получают ресурсы для торговли, инвестиций и покрытия внешних обязательств.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знания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ускоряет обмен разработками, стандартами и управленческими решениями. Именно оно делает экономику более инновационной и связывает страны в единую сеть.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капитала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за рубежом создают предприятия, рабочие места и новые производственные связи. Капитал движется туда, где ожидается более высокая отдача и меньшие издержки.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работников помогает закрывать дефицит кадров, передавать опыт и реагировать на различия в зарплатах. Вместе с тем оно меняет рынок труда и социальную структуру стран.
</a:t>
            </a:r>
            <a:endParaRPr lang="en-US" sz="8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стоимости: где создается один товар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разработка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создание товара начинается с исследований, дизайна и инженерных решений в одной стране. На этом этапе формируются характеристики продукта, стандарты качества и требования к будущему производству.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 и 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могут выпускаться в нескольких государствах, а окончательная сборка — происходить в другом месте, где ниже издержки или лучше развито промышленное производство и логистика.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и продажа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товар поставляется на множество рынков одновременно. Международные компании выстраивают сеть дистрибуции, сервисного обслуживания и маркетинга, чтобы быстро реагировать на спрос.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разрыва цепи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снижает себестоимость, но делает производство уязвимым к санкциям, задержкам поставок, транспортным сбоям и политической нестабильности в отдельных странах.
</a:t>
            </a:r>
            <a:endParaRPr lang="en-US" sz="12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мировой торговли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Регионы-лидеры формируют основной спрос на сырье, технологии и готовую продукцию, поэтому именно здесь сосредоточены ключевые логистические узлы и финансовые потоки.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крайне концентрирована в трех макрорегионах, а остальной мир участвует в ней значительно слабее.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ВТО; обобщённая схема распределения мировых торговых потоков,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экономической интеграции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ступени к ступени интеграция требует все более тесного согласования экономической политики и правил.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барьеров между странами и тем больше общих обязательств в экономике.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уровней экономической интеграции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региональная интеграция
</a:t>
            </a:r>
            <a:endParaRPr lang="en-US" sz="29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интеграции отражают типичную последовательность сближения экономик и 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как пример глубокой интеграции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внутренний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 товары, услуги, капитал и рабочая сила перемещаются значительно свободнее, чем между обычными соседними государствами. Это усиливает специализацию и расширяет экономические возможности компаний.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устанавливает единые нормы конкуренции, торговли и регулирования. Благодаря этому участникам проще вести бизнес, а потребителям — получать более предсказуемые условия на рынке.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используют 20 стран, что упрощает торговлю и снижает валютные риски внутри зоны. Общая валюта делает экономическое пространство более связанным и прозрачным.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облегчает поездки людей между большинством стран-участниц. Для студентов, работников и туристов это означает меньше формальных барьеров и больше возможностей для мобильности.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АСЕАН: интеграция стран Юго-Восточной Азии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объединяет страны с разным историческим опытом, уровнем доходов и политическими системами. Именно поэтому объединение делает ставку на постепенность и согласование интересов, а не на резкие шаги.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регионе строится на последовательном уменьшении торговых ограничений и упрощении правил для бизнеса. Это помогает компаниям работать на более широком рынке и расширять кооперацию.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активно развивает производственные цепочки между странами-участницами. Такое сотрудничество привлекает капитал, поддерживает занятость и позволяет переносить отдельные этапы выпуска продукции туда, где они наиболее эффективны.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АСЕАН показывает, что интеграция возможна даже без полной экономической однородности. Для успеха важны устойчивый диалог, взаимная выгода и уважение к национальным особенностям.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услуг в мировой экономике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растут цифровые сервисы, удаленная занятость и международные онлайн-платформы, которые позволяют оказывать услуги без территориальных границ.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 переход от индустриальной модели к экономике знаний, данных и сервисов.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ВТО и Всемирного банка; условный индекс долгосрочного роста доли услуг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00" y="18175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3233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375" y="3554975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796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79635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влияния ТНК на мировую экономику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Филиалы по всему миру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создают сеть дочерних компаний в разных странах, чтобы ближе быть к рынкам сбыта, сокращать издержки и быстрее реагировать на спрос и изменения деловой среды.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размещение производства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этапы распределяются между странами по стоимости труда, доступности сырья, налоговым условиям и качеству инфраструктуры. Это формирует международное разделение труда внутри одной корпоративной системы.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технологий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крупной компании часто приносит новые технологии, управленческие практики и профессиональные навыки. Для принимающей экономики это шанс ускорить модернизацию, если есть условия для обучения и локализации.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 влияние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преимуществами усиливается зависимость от стратегических решений корпораций: куда направят инвестиции, где свернут производство и какие стандарты будут применяться к местным партнерам и поставщикам.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цепочками поставок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координируют поставки комплектующих, стандарты качества и логистику на разных континентах. Благодаря этому товары становятся дешевле, но любая задержка сразу отражается на всей цепочке.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экономической интеграции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школьного курса географии и экономической географии.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выгоды и возможные издержки интеграции для национальной экономики.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дает заметный эффект, но ее результаты зависят от структуры экономики, уровня развития и способности страны защищать уязвимые отрасли.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 и международные финансы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Курсы валют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обменного курса сразу влияет на стоимость экспорта и импорта, а также на цены внутри страны. Для бизнеса это означает необходимость заранее учитывать валютные риски и колебания расходов.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доллара
</a:t>
            </a:r>
            <a:pPr algn="l" indent="0" marL="0">
              <a:lnSpc>
                <a:spcPct val="100000"/>
              </a:lnSpc>
              <a:buNone/>
            </a:pPr>
            <a:r>
              <a:rPr lang="en-US" sz="5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остается главной резервной валютой и широко используется в международных расчетах. Особенно заметна его роль в сырьевой торговле, где многие контракты и цены ориентированы именно на него.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рынки позволяют быстро перемещать инвестиции между странами, поддерживая рост и модернизацию. Однако при падении доверия капитал может так же быстро уходить, усиливая нестабильность.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процентных ставок, отток инвестиций и кризисы доверия способны быстро передаваться между экономиками. Поэтому странам важно развивать устойчивые финансовые резервы и осторожную долговую политику.
</a:t>
            </a:r>
            <a:endParaRPr lang="en-US" sz="11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страны вступают в интеграционные объединения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мотивы обычно доминируют, но в периоды нестабильности страны чаще учитывают вопросы безопасности поставок, логистики и политической устойчивости.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стимул интеграции связан с рынком и инвестициями, однако внешние риски делают не менее важными безопасность и координацию действий.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региональной интеграции в мировой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интеграция современного мира
</a:t>
            </a:r>
            <a:endParaRPr lang="en-US" sz="2728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сокращают расстояние между продавцом и покупателем, ускоряют сделки и делают международную торговлю доступнее для малого бизнеса. Границы становятся менее заметны в сфере услуг и розничных продаж.
</a:t>
            </a:r>
            <a:endParaRPr lang="en-US" sz="136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цифровая экономика опирается на центры обработки данных, спутниковую связь и подводные интернет-кабели. Без этой инфраструктуры невозможны быстрый обмен информацией и устойчивые трансграничные сервисы.
</a:t>
            </a:r>
            <a:endParaRPr lang="en-US" sz="136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технологии, удаленная работа и международные платежные системы позволяют компаниям и специалистам взаимодействовать почти мгновенно. Это расширяет участие стран в глобальной экономике знаний.
</a:t>
            </a:r>
            <a:endParaRPr lang="en-US" sz="1377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цифровая взаимосвязь, тем важнее кибербезопасность, защита персональных данных и цифровой суверенитет. Иначе уязвимости в сети могут затронуть экономику, бизнес и государственные услуги.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перестройке цепочек поставок
</a:t>
            </a:r>
            <a:endParaRPr lang="en-US" sz="283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потрясения меняют международную торговлю, инвестиции и организацию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участия России в мировой экономике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международной торговле нефтью, газом, металлами, удобрениями и зерном. Эти товары остаются важной основой внешних связей и обеспечивают значительную часть экспортных потоков.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внешней торговли большое значение имеют маршруты доставки и работа портов, железных дорог и трубопроводов. Чем надежнее логистика, тем устойчивее экспорт и импорт в условиях изменений на мировом рынке.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Азии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торговли со странами Азии отражает стремление расширять партнерство и снижать зависимость от традиционных направлений. Это повышает роль новых рынков сбыта и альтернативных маршрутов поставок.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усилило внимание к технологической самостоятельности, развитию собственного производства и поиску новых расчетных механизмов. Для экономики это означает долгую адаптацию и перестройку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интеграции: что ускоряет и что тормозит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движущие силы и ограничения мировой интеграции.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усиливается технологическим прогрессом и торговыми соглашениями, но сталкивается с политическими и социально-экологическими барьерами, поэтому развивается неравномерно.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международной экономической интеграции из школьного курса.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09" y="1612800"/>
            <a:ext cx="219131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будет мирохозяйственный порядок
</a:t>
            </a:r>
            <a:endParaRPr lang="en-US" sz="2938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Регионализация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и объединения чаще выстраивают торговлю и инвестиции внутри устойчивых региональных контуров. Это снижает риски, но делает мировую экономику более фрагментированной и конкурентной.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переход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чистую энергетику и низкоуглеродные технологии будет расти. Экологические требования станут важным условием доступа на рынки, а производство энергии — фактором международной конкуренции.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соперничество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все чаще смещается в сферу цифровых стандартов, искусственного интеллекта, связи и критической инфраструктуры. Страны будут стремиться контролировать ключевые технологии и цепочки поставок.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поставок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компании и государства больше ценят надежность, чем максимальную дешевизну. Поэтому растут локализация, диверсификация партнеров и резервные маршруты доставки важных товаров.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объединяет страны, но требует устойчивости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Мирохозяйственные связи открывают доступ к рынкам, технологиям и капиталу, однако одновременно усиливают взаимную зависимость. Успех страны определяется тем, насколько она умеет сочетать открытость, конкурентоспособность и защиту собственных интересов.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2026-06-02T23:10:56Z</dcterms:created>
  <dcterms:modified xsi:type="dcterms:W3CDTF">2026-06-02T23:10:56Z</dcterms:modified>
</cp:coreProperties>
</file>