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Дары волхвов: евангельский сюжет, символы и значение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Евангельский рассказ о волхвах раскрывает смысл рождественского чуда.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вошла в культуру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 волхвах известен по Евангелию от Матфея и давно стал частью рождественских традиций, искусства и литературы. В нём соединяются путь, знак звезды и три дара с глубоким смыслом.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56" y="1492488"/>
            <a:ext cx="261188" cy="298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513" y="2495275"/>
            <a:ext cx="223875" cy="298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513" y="3506288"/>
            <a:ext cx="223875" cy="298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волхвы в евангельском рассказе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Мудрецы древности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Волхвов в древности считали людьми, которые наблюдали небо, умели толковать знаки и искали ответы на важные вопросы. В рассказе они выступают как образ знания и внимательного поиска истины.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Пришли издалека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путь начинается далеко от места рождения Иисуса, поэтому поездка волхвов выглядит как настоящий поиск. Это подчёркивает, что весть о рождении младенца обращена ко всему миру, а не к одному народу.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поиска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волхвы часто воспринимаются как люди, которые не останавливаются на первых ответах. Они идут за знаком, чтобы увидеть главное, и поэтому становятся символом мудрости, терпения и духовного поиска.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Вифлеемская звезда как знак пути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света в искусстве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часто изображают звезду яркой и заметной: над вертепом, над младенцем или как сияние, освещающее весь путь. Такой образ помогает сразу узнать сюжет и делает сцену торжественной, радостной и немного сказочной.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Звезда, которая ведёт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евангельском сюжете звезда не просто появляется на небе, а указывает волхвам дорогу к месту рождения Иисуса. Благодаря этому образу путь становится понятным и наполненным смыслом. Звезда соединяет движение, ожидание и надежду.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дара волхвов и их смысл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дар в рассказе имеет не только материальную, но и символическую ценность.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дара вместе создают цельный образ Иисуса: Царя, Бога и человека.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Евангелие от Матфея, 2:11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в древности считалось одним из самых ценных металлов. Поэтому оно особенно ясно показывает признание Иисуса как царя, несмотря на бедное и скромное место рождения.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Евангелие от Матфея, 2:11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дара принесли волхвы, и золото первым подчёркивает царский статус младенца.
</a:t>
            </a:r>
            <a:endParaRPr lang="en-US" sz="14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Ладан в религиозной традиции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Ладан — ароматная смола, которую сжигали в храмах и во время важных обрядов. Его дым связывали с молитвой, поднимающейся вверх.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евангельском сюжете этот дар раскрывает божественную сторону образа Иисуса. Он показывает почтение, торжественность и священный характер встречи волхвов с младенцем.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Ладан помогает понять, что поклонение в этой истории — не обычный визит, а знак веры и уважения к святому событию.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Смирна и её двойной смысл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Смирна была известна как благовонное вещество, которое использовали в обрядах, для ухода за телом и в лечебных целях. Это был дорогой и уважаемый дар.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 волхвах смирна связана не только с ароматом, но и с мыслью о земной жизни Иисуса. Она делает историю более серьёзной и глубокой.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дар напоминает, что путь Иисуса будет связан не только с радостью, но и с испытаниями. Поэтому смирна несёт в себе предчувствие будущих страданий.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Смирна соединяет красоту, боль и надежду. Благодаря ей рождественский сюжет становится не только праздничным, но и очень человечным.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три дара волхвов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дар раскрывает отдельную сторону образа младенца Иисуса и помогает увидеть смысл всего рассказа.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Золото, ладан и смирна не повторяют друг друга: вместе они показывают царское, священное и человеческое измерения сюжета.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Евангелие от Матфея, 2:11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волхвов от знака к поклонению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Евангелию от Матфея, глава 2.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Ирод в евангельском сюжете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Весть о новом царе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Ирод слышит от пришедших с Востока о рождении царя и сразу настораживается. Для него это не радостная новость, а угроза его власти.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 книжникам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место рождения Мессии, Ирод обращается к знатокам Писания. Так в сюжете появляется важная связка между страхом и поиском ответа.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Посыл в Вифлеем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Ирод направляет волхвов туда, где, по преданию, должен родиться младенец. Его слова звучат внешне вежливо, но за ними скрыт расчёт.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волхвами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Ирод действует из тревоги, волхвы идут за истиной и поклоном. Этот контраст делает эпизод поворотным моментом всего рассказа.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Поклонение младенцу в живописи и иконах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одежды и дары в руках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часто выделяют волхвов богатыми тканями, шапками и драгоценными сосудами. Эти детали сразу показывают, что перед зрителем не обычные путники, а знатные гости, пришедшие с почтением.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Мария, младенец и звезда над сценой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композиции обычно находятся Мария и младенец Иисус, а сверху или рядом — звезда. Она соединяет небо и землю, помогая зрителю понять, что событие изображено как особое и священное.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детали, которые помогают узнать сюжет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повторяются в евангельском тексте, иконописи и рождественских сценах, поэтому сюжет легко узнаётся.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символы делают рассказ узнаваемым и помогают быстро понять его главную тему.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Евангелие от Матфея, глава 2; традиции христианского искусства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092" y="1341119"/>
            <a:ext cx="225750" cy="2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48019"/>
            <a:ext cx="244200" cy="24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18817"/>
            <a:ext cx="244200" cy="217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история о дарах волхвов вошла в традицию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 волхвах стал частью рождественского времени. Его вспоминают в семейных традициях, школьных мероприятиях и праздничных постановках.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спектакли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легко превращается в сценку или песню, потому что в ней есть путь, встреча и чудо, понятные даже младшим школьникам.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Открытки и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открытках, рисунках и иконах повторяются звезда, дары и поклонение младенцу. Эти детали помогают сразу узнать сюжет.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добром даре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вниманию и щедрости, поэтому его охотно пересказывают детям. Простая форма помогает надолго сохранить его в культуре.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Реликвии и предания о дарах волхвов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церковном предании дары волхвов почитались как святыня. Эти рассказы относятся уже не к Евангелию, а к поздней истории христианской традиции.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появились легенды о том, как реликвии могли переходить из одного города в другой. Такие предания показывают, как библейский сюжет обрастает исторической памятью.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известным местом почитания стала Кёльнская святыня, связанная с дарами волхвов. Она напоминает, что религиозные сюжеты нередко продолжают жить в истории и культуре.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реликвии в историческом предании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точные расстояния, а смену мест, где история получала новое значение и новую форму почитания.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Предание развивается через переход от святого места к центрам христианской памяти в Европе.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предание о дарах волхвов; историко-культурные упоминания о почитании в Кёльне
</a:t>
            </a:r>
            <a:endParaRPr lang="en-US" sz="6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этот сюжет литературно важным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построена как законченный рассказ: есть начало, путь героев, важная встреча и итог. Такая ясная композиция удобна для анализа в 6 классе.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символов, которые работают глубже буквального смысла: звезда указывает дорогу, а дары раскрывают особое значение младенца Иисуса.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основан на контрастах: богатство и бедность, страх и вера, земная власть и поклонение. Благодаря этому рассказ запоминается и вызывает размышление.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евангельский текст показывает, как несколько деталей могут передать большой смысл. Именно поэтому его часто изучают как важный литературный и культурный образец.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темы, которые раскрывает рассказ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ценность подарка определяется не только стоимостью. Золото, ладан и смирна важны тем, что раскрывают смысл встречи с младенцем Иисусом.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говорит о поиске истины: волхвы идут за звездой, не останавливаясь перед трудностями. Их путь показывает настойчивость и готовность принять необычный знак.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тема сюжета — уважение к святому и доброму. Волхвы приносят дары не ради выгоды, а из почтения, поэтому их поступок воспринимается как знак веры.
</a:t>
            </a:r>
            <a:endParaRPr lang="en-US" sz="10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796" y="1467950"/>
            <a:ext cx="4706409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дарах волхвов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собрать в одном месте главные факты и символы сюжета.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соединяет библейский рассказ, символы и культурную память, поэтому хорошо запоминается и легко узнаётся.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Евангелие от Матфея, глава 2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Дары волхвов: краткий сюжет с большим смыслом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дарах волхвов соединяет путь, чудо и поклонение младенцу. В трёх дарах раскрывается образ Иисуса как Царя, Бога и человека, а сам сюжет остаётся важным для культуры и литературы.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2026-05-18T18:43:14Z</dcterms:created>
  <dcterms:modified xsi:type="dcterms:W3CDTF">2026-05-18T18:43:14Z</dcterms:modified>
</cp:coreProperties>
</file>