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слова: юмор в рассказе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эпизод — и уже ясно, кто герой и как к нему относится автор.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юмор в литературе и зачем он нужен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литературе помогает увидеть жизнь не только серьёзно, но и с улыбкой. В детских и школьных рассказах смешное часто рождается из быта, семейных недоразумений и неловких поступков. За сценой обычно прячется мысль о честности и ошибках.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рождается смешное в рассказе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появляется из несоответствия: герой ожидает одно, а получает совсем другое. Так рождается неожиданность, а вместе с ней — комический эффект и узнаваемая ситуация.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комизм возникает, когда важная, почти торжественная проблема превращается в пустяк. Серьёзность сохраняется в словах, а результат оказывается незначительным и потому смешным.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Смешить могут и неуместные слова: привычное выражение вдруг звучит неправильно или слишком громко для момента. Читатель сразу чувствует несостыковку и понимает, что автор хочет улыбнуться.
</a:t>
            </a:r>
            <a:endParaRPr lang="en-US" sz="1198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всё держится на коротком сюжете: один эпизод показывает характер. Неловкий поступок, резкая развязка и «слишком серьёзное» отношение к мелочи собирают комическую цепочку.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подробность — большой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деталь — это выразительная мелочь, которая запоминается: смешная шапка, неловкая поза, странный жест. Она делает персонажа живым и показывает его поведение точнее любых общих слов.
</a:t>
            </a:r>
            <a:endParaRPr lang="en-US" sz="1277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деталь помогает увидеть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русских авторов бытовая подробность часто заменяет длинное объяснение и сразу вызывает улыбку. Изображение может подсказать школьную или домашнюю ситуацию, где одна мелочь меняет впечатление от сцены.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деталь как точное наблюдение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Ирония: скрытая улыбка автора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строится на разнице: слова могут звучать буквально, но автор оценивает происходящее иначе. Тон иногда спокойный или даже «похвальный», а читатель слышит скрытую насмешку.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заметна в необычном подборе слов, в повторе одной и той же фразы, а также когда мелочь описывают слишком «серьёзно». Так создаётся ощущение, что персонажа как будто немного поддразнивают.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способ — финал, в котором событие неожиданно оказывается не таким важным, как казалось сначала. Контраст между ожиданием и итогом заставляет читателя улыбнуться и пересмотреть оценку героя.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хорошей иронии важны детали и ритм речи: читатель чувствует, что автору не безразличны ни ошибка, ни поведение персонажа. Поэтому смех получается не просто весёлым, а осмысленным.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юмора в рассказе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комический эффект чаще всего запускает внезапная нелепость, а точная деталь помогает быстро «увидеть»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события и речь: они дают читателю быстрый повод смеяться. А сочетание приёмов усиливает общий эффект.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приёмов — обобщённая учебная схема (точные проценты для конкретного текста не заданы).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Гипербола: смешное преувеличение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— это намеренное преувеличение признака, события или чувства. В юмористическом рассказе ею часто подчёркивают страх, удивление, важность или силу впечатления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делает героя особенно наивным или самоуверенным. Читатель видит разрыв между реальностью и тем, как персонаж её «раздувает» словами.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чтении гиперболу легко узнать: слишком большие числа, чрезмерно яркие слова и слишком громкие реакции звучат неестественно. Именно это и вызывает улыбку.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997" y="1636550"/>
            <a:ext cx="3435431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разные приёмы комического
</a:t>
            </a:r>
            <a:endParaRPr lang="en-US" sz="217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приёмы с тем, как они выглядят в тексте, и с тем, какой эффект дают.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рассказ может соединять разные приёмы сразу: тогда комизм становится заметнее и точнее отражает авторскую позицию.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таблица по приёмам юмора.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9994" y="1387800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как источник юмора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«не те»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снова и снова использует одни и те же выражения, смех часто появляется из-за механичности или глупого упрямства. Непопадание слов в ситуацию сразу бросается в глаза.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путаные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выражения, путаные объяснения и длинные фразы создают комический эффект. По ним видно, что герой старается убедить, но не справляется с мыслью.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и канцелярит «не по месту»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Просторечные обороты могут звучать смешно в неподходящей обстановке, а канцелярские слова — наоборот, резко «ломают» сцену. Читатель улавливает несоответствие стиля.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показывает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манере говорить можно узнать возраст, воспитание, настроение и уверенность героя. В разговоре заметно, хвастается ли он, путается ли или пытается выглядеть умнее.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комический эпизод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строит смешное: ожидание → помеха → нелепая реакция → усиление ошибки → итог.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рассказах А. П. Чехова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юмор часто звучит негромко: он рождается из наблюдения за привычками людей и из коротких реплик. Смешное не кричит — оно заметно, если внимательно следить за словами.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создают выразительная деталь и неожиданный поворот: человек хотел выглядеть серьёзно, а выходит смешно. При этом за улыбкой видны суета, страх, глупость или обида.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умеет показывать человеческую слабость без грубости. Герой может ошибаться, путаться или слишком спешить — и именно это становится поводом для доброй читательской улыбки.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— меткость: одно точное слово и маленькое наблюдение иногда раскрывают характер лучше длинных объяснений. Так читатель сам понимает, как автор относится к происходящему.
</a:t>
            </a:r>
            <a:endParaRPr lang="en-US" sz="1112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герой старается выглядеть деловым, но постоянно задевает мелочи: то перепутает очередь, то скажет «как положено», не понимая, что это значит. Речь звучит буднично, а вокруг — коммунальные привычки, которые только усиливают комизм.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«Чуть-чуть важнее, чем надо»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завязывается из-за ничего: кто кому должен уступить место или как правильно назвать самую обычную вещь. Герой объясняет уверенно и запутанно, а слушатели реагируют спокойно. В итоге важность оказывается смешной, потому что событие совсем не такое значимое.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«Культурный спор о пустяке»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Вроде бы случилось «почти важное»: герой готовит объяснение, торопится, подбирает красивые слова. Но в речи снова и снова проскальзывает наивность, а детали быта напоминают, что это обычная, земная ситуация. Смех появляется из контраста тона и реальности.
</a:t>
            </a:r>
            <a:endParaRPr lang="en-US" sz="834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«Серьёзное заявление по пустяковому поводу»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М. М. Зощенко: взгляд простого рассказчика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эффект смеха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«триггеры» комизма — когда автор меняет ожидание или делает речь героя запоминающейся. Остальные элементы работают особенно ярко в сочетании.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один приём редко даёт максимум. Комизм усиливается, если неожиданность поддержана речью или точной деталью, а ирония направляет оценку автора.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учебные наблюдения и сравнительная оценка ролей приёмов в коротких рассказах (без привязки к конкретной статистике).
</a:t>
            </a:r>
            <a:endParaRPr lang="en-US" sz="653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добрый и смех насмешливый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держится на сочувствии: читатель видит неловкость героя, его растерянность или искреннее желание поступить правильно. Улыбка возникает без злости, потому что слабость понятна.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Насмешливый смех направлен на самодовольство и ложную важность. Он появляется, когда герой хвастается, уверяет в своей правоте или проявляет невнимательность, из-за чего смешно выглядят его слова и поступки.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этих видов юмора помогает понять авторское отношение. Там, где автор поддерживает героя, улыбка мягче; когда автор критикует, комизм становится заметно острее.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708" y="1581150"/>
            <a:ext cx="3139910" cy="245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приём юмора в тексте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соотнести признаки в тексте с конкретным приёмом и понять его роль. Приём узнаётся по словам и формулировкам, а не только по тому, что происходит в сюжете.
</a:t>
            </a:r>
            <a:endParaRPr lang="en-US" sz="115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находите в тексте характерные формулировки, можно определить приём. Это помогает быстрее понять, зачем автор делает сцену смешной.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критерии анализа комического в рассказах (школьная методика).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юмор помогает понять главную мысль рассказа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отменяет серьёзный смысл: наоборот, он подсвечивает то, как люди бывают в жизни — поспешными, тщеславными, забывчивыми, доверчивыми или слишком уверенными в себе.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для пятого класса смешное часто связано с темами дружбы и честности. Через комические ситуации легче увидеть, как важно уважать других и корректно вести себя в коллективе.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помогает читателю задуматься и о самокритике: герою приходится замечать ошибку и менять поведение. Так главная мысль становится понятной и близкой, а не «отдельной от жизни».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юмора в рассказе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поиска эпизода до вывода о теме и характере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улыбку у читателя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нелепый поступок быстро меняет ход событий, школьникам легче «схватить» смешное. В таких эпизодах концовка часто закрепляет эффект.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Похоже, что комизм лучше запоминается, когда он виден сразу: действие смешит и сразу приводит к повороту. Детали и речь поддерживают сцену, а преувеличение работает точечно.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Читательские наблюдения в рамках уроков литературы (оценка без публикации точных статистических данных).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признак мастерства писателя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Писатель-мастер соединяет смешное и серьёзное в небольшом тексте: коротко ведёт событие, точно выбирает слова и держит темп. Тогда рассказ не распадается, а цельно работает.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выстраивает сюжет так, что ожидание читателя постоянно проверяется. Стоит герою сказать или сделать «как будто правильно», как автор показывает несоответствие и запускает смех.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герой стал живым, писатель опирается на речь и поступки. По манере говорить и по тому, как человек реагирует, читатель понимает характер быстрее, чем из объяснений.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юмористический рассказ запоминается, потому что каждая деталь связана с общей мыслью. Смех помогает увидеть жизненную ситуацию и понять, над чем автор предлагает задуматься.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зачем нужен юмор в рассказе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 раскрывает характеры, делает сюжет ярче и передаёт авторскую мысль через смешное. Он строится на иронии, гиперболе, деталях, речевой характеристике и неожиданности, помогая внимательнее относиться к слову.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2026-05-12T23:09:35Z</dcterms:created>
  <dcterms:modified xsi:type="dcterms:W3CDTF">2026-05-12T23:09:35Z</dcterms:modified>
</cp:coreProperties>
</file>