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периода: ключевые события 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формирования США отмечен созданием государства и значительными изменениями в обществе.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XVIII века США сформировались после войны за независимость, но сталкивались с внутренними разногласиями и слабой центральной властью, затруднявшей управление обширной территорией.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независимости и вызовы нового государства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становления США после войны
</a:t>
            </a:r>
            <a:endParaRPr lang="en-US" sz="2699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мир 1783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мира положило конец войне за независимость, закрепив признание США как отдельного государства Великобританией. Это стало фундаментом для дальнейшего развития страны.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Приобретение земель к западу от Аппалачей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территории открывали возможности для переселенцев и экономического роста, существенным образом расширяя границы молодого государства.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национальной идентичности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складывались основы американской государственности, включавшие развитие законодательства и первые шаги к единству среди штатов.
</a:t>
            </a:r>
            <a:endParaRPr lang="en-US" sz="10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США и формирование власти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стала первой в мире писаной и установила разделение власти на три ветви: законодательную, исполнительную и судебную. Это обеспечило баланс и эффективность управления.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1789 году Джордж Вашингтон избран первым президентом, был сформирован кабинет министров и систематизированы органы власти, что укрепило единство нового государства.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Конституции 1787 года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федеральной власти и первых институтов
</a:t>
            </a:r>
            <a:endParaRPr lang="en-US" sz="13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 правах и защита свобод граждан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десять поправок, принятые в 1791 году, гарантировали основные свободы: слова, религии, печати и собраний, укрепляя демократические принципы.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справедливое судебное разбирательство стало важной защитой граждан от неправомерных действий государства и заложило основы правосудия.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 правах по сей день является символом свободы и служит опорой гражданских прав в системе США.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политических партий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Федералисты под руководством Александра Гамильтона выступали за сильное централизованное правительство и развитие национальной экономики.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Демократы-республиканцы во главе с Томасом Джефферсоном отстаивали права штатов и ограничение федеральной власти.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разногласия касались налоговой политики, роли федерального правительства и внешнеэкономических связей.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партии заложили основу политической системы и продолжили влиять на американскую политику в последующие десятилетия.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США к 1840 году выросло более чем в четыре раза благодаря высокой рождаемости и притоку иммигрантов из Европы.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такие как Нью-Йорк и Филадельфия, быстро разрастались, превращаясь в центры торговли, промышленности и культуры.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различия между Севером и Югом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преимущественно развивал промышленность, на Юге доминировало плантационное сельское хозяйство, что создавало глубокие экономические различия.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экономическая разница усилила социальные и политические противоречия между регионами в преддверии гражданской войны.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исторических экономических исследований, середина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укрепления государственных институтов
</a:t>
            </a:r>
            <a:endParaRPr lang="en-US" sz="2754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1791 — Создание Верховного суда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высшего судебного органа обеспечило единообразие в правоприменении и укрепило систему сдержек и противовесов.
</a:t>
            </a:r>
            <a:endParaRPr lang="en-US" sz="1246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финансов и введение национальной валюты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финансовой системы позволила эффективно регулировать экономику и обеспечивать стабильность.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федеральных налогов
</a:t>
            </a:r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налоговой системы поддержало функционирование правительства и финансирование общественных нужд.
</a:t>
            </a:r>
            <a:endParaRPr lang="en-US" sz="1355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каналов и мостов способствовало интеграции рынков и ускорению торговли между штатами.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поправки: развитие гражданских прав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поправка предоставляет гражданам право владеть и носить оружие, что стало ключевым элементом американской культуры.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поправка укрепляет защиту частной жизни, запрещая необоснованные обыски и аресты, обеспечивая безопасность домов.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1840 году приняты 17 поправок расширяли права и гарантии, включая запрет на самооговора и обеспечение справедливого суда.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2" y="1410150"/>
            <a:ext cx="2219355" cy="231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022" y="1410150"/>
            <a:ext cx="2219355" cy="231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122" y="1410150"/>
            <a:ext cx="2219355" cy="23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798" y="1410150"/>
            <a:ext cx="2219355" cy="231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356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Луизианы у Франции
</a:t>
            </a:r>
            <a:pPr algn="ctr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1803 году США удвоили свою территорию, приобретя Луизиану у Франции за 15 миллионов долларов. Эта сделка открыла доступ к обширным землям к западу от реки Миссисипи для дальнейшего освоения.
</a:t>
            </a:r>
            <a:endParaRPr lang="en-US" sz="805" dirty="0"/>
          </a:p>
        </p:txBody>
      </p:sp>
      <p:sp>
        <p:nvSpPr>
          <p:cNvPr id="10" name="Text 2"/>
          <p:cNvSpPr txBox="1"/>
          <p:nvPr/>
        </p:nvSpPr>
        <p:spPr>
          <a:xfrm>
            <a:off x="23967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Флориды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1819 году США получили Флориду от Испании, закрепив контроль над важным регионом. Это способствовало укреплению границ и безопасности страны на юге.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46578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Техаса в состав США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1845 году Техас, бывшая ранее независимой республикой, был аннексирован США, что вызвало напряжённость с Мексикой и стало причинами последующей войны.
</a:t>
            </a:r>
            <a:endParaRPr lang="en-US" sz="839" dirty="0"/>
          </a:p>
        </p:txBody>
      </p:sp>
      <p:sp>
        <p:nvSpPr>
          <p:cNvPr id="12" name="Text 4"/>
          <p:cNvSpPr txBox="1"/>
          <p:nvPr/>
        </p:nvSpPr>
        <p:spPr>
          <a:xfrm>
            <a:off x="6889475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 запад через Орегон и Калифорнию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1845 по 1848 годы США раздвинули свои границы до Тихого океана, присоединив территории Орегона, Калифорнии, Нью-Мексико и Юты, что открыло новые возможности для поселений и торговли.
</a:t>
            </a:r>
            <a:endParaRPr lang="en-US" sz="734" dirty="0"/>
          </a:p>
        </p:txBody>
      </p:sp>
      <p:sp>
        <p:nvSpPr>
          <p:cNvPr id="13" name="Text 5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территориального расширения США
</a:t>
            </a:r>
            <a:endParaRPr lang="en-US" sz="24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1823
</a:t>
            </a:r>
            <a:endParaRPr lang="en-US" sz="6899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отправной точкой новой политики США, направленной на защиту Америки от европейского вмешательства и укрепление самостоятельности западного полушария.
</a:t>
            </a:r>
            <a:endParaRPr lang="en-US" sz="117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закрепила принцип недопустимости колонизации американских континентов европейскими державами.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архив США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прорыв и индустриальное развитие Севера
</a:t>
            </a:r>
            <a:endParaRPr lang="en-US" sz="2163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 Роберта Фултона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1807 году Роберт Фултон построил первый коммерчески успешный пароход, который изменил торговлю и транспортировку на реках, ускоряя связи между городами и регионами.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жатка Маккормика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Изобретённая в 1831 году, жатка значительно повысила эффективность сельскохозяйственных работ, снизив трудозатраты и увеличив урожайность на фермах США.
</a:t>
            </a:r>
            <a:endParaRPr lang="en-US" sz="10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миллиона
</a:t>
            </a:r>
            <a:endParaRPr lang="en-US" sz="508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три десятилетия объём производства хлопка увеличился вчетверо, что сделало США мировым лидером в экспорте этого сырья.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производство хлопка достигло двух миллионов тюков, благодаря плантационному рабству и благоприятным климатическим условиям Юга.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статистический ежегодник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демократии и реформ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избирательного права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трети XIX века всё больше белых мужчин получили право голоса, что способствовало более широкому участию граждан в политической жизни.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партийной конкуренции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 — федералисты и демократы-республиканцы — боролись за влияние, развивая идеи и программы для поддержания своих избирателей.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местного самоуправления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Усилился процесс создания народных собраний и органов власти на местах, позволяющий гражданам активнее влиять на управление своими регионами.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1820 году Миссурийский компромисс установил временные границы для распространения рабства, пытаясь сохранить баланс между свободными и рабовладельческими штатами. Несмотря на это, конфликт нарастал.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опасения аболиционистов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Аболиционисты активно выступали против рабства, организуя протесты и публикации. Однако южные штаты усиливали свою зависимость от принудительного труда, что усугубляло раскол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Запада и переселения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земель и ресурсов привёл к массовому переселению на запад, где были построены новые города и маршруты, открывающие возможности для жизни и бизнеса.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войне с Мексикой завершилась расширением США до Тихого океана, что дало доступ к богатствам Калифорнии и Нового Мексико, стимулируя дальнейшее развитие региона.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последствия западной экспансии для коренных народов
</a:t>
            </a:r>
            <a:endParaRPr lang="en-US" sz="1892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1830 года обязывал переселять индейцев на запад, что вызвало принудительное изгнание племён с их традиционных земель и разрушение культуре.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«Дорога слёз» стала символом страданий и гибели тысяч чероки и представителей других племён — более 4 000 человек умерли в пути из-за тяжелых условий.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вызвало потерю традиционных способов жизни и нарушение социального уклада коренных народов, повлекло за собой длительный конфликт и сопротивление.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оставили глубокий след в истории США и навсегда изменили соотношение сил на континенте, открыв путь для дальнейших поселений.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новаторы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Ирвинг и Эдгар По внесли уникальный вклад в американскую литературу, создавая произведения, которые признаны классикой и поныне вдохновляют читателей.
</a:t>
            </a:r>
            <a:endParaRPr lang="en-US" sz="1042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Трансцендентализм и его идеологи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Ральф Эмерсон и Генри Торо пропагандировали идеи духовной самостоятельности и связи человека с природой, резко повлияв на культуру и философию того времени.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открытия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Молниеприёмник Франклина защитил здания от ударов молний, а телеграф и механизированный плуг значительно улучшили связь и сельское хозяйство в стране.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научные достижения XIX века в США
</a:t>
            </a:r>
            <a:endParaRPr lang="en-US" sz="25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начала развития США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стал фундаментом для становления США как мощного государства с развитой экономикой и политической системой, сформировал культурные традиции и социальные вызовы, актуальные и сегодня.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2026-05-10T17:49:49Z</dcterms:created>
  <dcterms:modified xsi:type="dcterms:W3CDTF">2026-05-10T17:49:49Z</dcterms:modified>
</cp:coreProperties>
</file>